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Default Extension="doc" ContentType="application/msword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emf" ContentType="image/x-emf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vml" ContentType="application/vnd.openxmlformats-officedocument.vmlDrawing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4000" r:id="rId2"/>
  </p:sldMasterIdLst>
  <p:notesMasterIdLst>
    <p:notesMasterId r:id="rId35"/>
  </p:notesMasterIdLst>
  <p:handoutMasterIdLst>
    <p:handoutMasterId r:id="rId36"/>
  </p:handoutMasterIdLst>
  <p:sldIdLst>
    <p:sldId id="389" r:id="rId3"/>
    <p:sldId id="619" r:id="rId4"/>
    <p:sldId id="525" r:id="rId5"/>
    <p:sldId id="639" r:id="rId6"/>
    <p:sldId id="540" r:id="rId7"/>
    <p:sldId id="645" r:id="rId8"/>
    <p:sldId id="653" r:id="rId9"/>
    <p:sldId id="669" r:id="rId10"/>
    <p:sldId id="431" r:id="rId11"/>
    <p:sldId id="543" r:id="rId12"/>
    <p:sldId id="545" r:id="rId13"/>
    <p:sldId id="562" r:id="rId14"/>
    <p:sldId id="579" r:id="rId15"/>
    <p:sldId id="635" r:id="rId16"/>
    <p:sldId id="658" r:id="rId17"/>
    <p:sldId id="546" r:id="rId18"/>
    <p:sldId id="547" r:id="rId19"/>
    <p:sldId id="660" r:id="rId20"/>
    <p:sldId id="564" r:id="rId21"/>
    <p:sldId id="646" r:id="rId22"/>
    <p:sldId id="647" r:id="rId23"/>
    <p:sldId id="675" r:id="rId24"/>
    <p:sldId id="677" r:id="rId25"/>
    <p:sldId id="565" r:id="rId26"/>
    <p:sldId id="360" r:id="rId27"/>
    <p:sldId id="362" r:id="rId28"/>
    <p:sldId id="557" r:id="rId29"/>
    <p:sldId id="566" r:id="rId30"/>
    <p:sldId id="622" r:id="rId31"/>
    <p:sldId id="329" r:id="rId32"/>
    <p:sldId id="567" r:id="rId33"/>
    <p:sldId id="454" r:id="rId3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90361" autoAdjust="0"/>
  </p:normalViewPr>
  <p:slideViewPr>
    <p:cSldViewPr>
      <p:cViewPr>
        <p:scale>
          <a:sx n="60" d="100"/>
          <a:sy n="60" d="100"/>
        </p:scale>
        <p:origin x="-185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file:///\\Eeu-filesrv\DATA%20Project\PDA\PDA%20Summer%20Workshop\Social%20Skills%20Module\Intro%20Big%20Idea%20Kids%20Role%20Play.mpg" TargetMode="Externa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image" Target="../media/image13.gif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file:///\\Eeu-filesrv\DATA%20Project\PDA\PDA%20Summer%20Workshop\Social%20Skills%20Module\Intro%20Big%20Idea%20Kids%20Role%20Play.mpg" TargetMode="External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image" Target="../media/image13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1F5CE0-281A-4E40-A945-7928AA0C6A6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6BA906-3A58-4A85-AD51-4A84B3034C5E}">
      <dgm:prSet phldrT="[Text]" phldr="1"/>
      <dgm:spPr/>
      <dgm:t>
        <a:bodyPr/>
        <a:lstStyle/>
        <a:p>
          <a:endParaRPr lang="en-US" dirty="0"/>
        </a:p>
      </dgm:t>
    </dgm:pt>
    <dgm:pt modelId="{83526130-A103-4540-B9FA-CD5EFF81C78A}" type="parTrans" cxnId="{5471DBDE-83A7-4F57-866A-4CEF391B14F5}">
      <dgm:prSet/>
      <dgm:spPr/>
      <dgm:t>
        <a:bodyPr/>
        <a:lstStyle/>
        <a:p>
          <a:endParaRPr lang="en-US"/>
        </a:p>
      </dgm:t>
    </dgm:pt>
    <dgm:pt modelId="{4E249B49-E6BD-4029-9A67-0B9E3B4FF1E7}" type="sibTrans" cxnId="{5471DBDE-83A7-4F57-866A-4CEF391B14F5}">
      <dgm:prSet/>
      <dgm:spPr/>
      <dgm:t>
        <a:bodyPr/>
        <a:lstStyle/>
        <a:p>
          <a:endParaRPr lang="en-US"/>
        </a:p>
      </dgm:t>
    </dgm:pt>
    <dgm:pt modelId="{0AF3B39D-6A73-4125-ABAF-521661B5F6DC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Social Skills: </a:t>
          </a:r>
          <a:r>
            <a:rPr lang="en-US" dirty="0" smtClean="0">
              <a:solidFill>
                <a:schemeClr val="bg1"/>
              </a:solidFill>
              <a:latin typeface="Garamond"/>
            </a:rPr>
            <a:t>“</a:t>
          </a:r>
          <a:r>
            <a:rPr lang="en-US" dirty="0" smtClean="0">
              <a:solidFill>
                <a:schemeClr val="bg1"/>
              </a:solidFill>
            </a:rPr>
            <a:t>reciprocal process in which children effectively initiate and respond to social stimuli presented by their peers</a:t>
          </a:r>
          <a:r>
            <a:rPr lang="en-US" dirty="0" smtClean="0">
              <a:solidFill>
                <a:schemeClr val="bg1"/>
              </a:solidFill>
              <a:latin typeface="Garamond"/>
            </a:rPr>
            <a:t>”</a:t>
          </a:r>
          <a:r>
            <a:rPr lang="en-US" dirty="0" smtClean="0">
              <a:solidFill>
                <a:schemeClr val="bg1"/>
              </a:solidFill>
            </a:rPr>
            <a:t> (Shores, 1987)</a:t>
          </a:r>
          <a:endParaRPr lang="en-US" dirty="0">
            <a:solidFill>
              <a:schemeClr val="bg1"/>
            </a:solidFill>
          </a:endParaRPr>
        </a:p>
      </dgm:t>
    </dgm:pt>
    <dgm:pt modelId="{37447BC9-EE2F-4BBA-A482-6F079829A14F}" type="parTrans" cxnId="{E43B6A1A-8C04-4F3E-B624-1938D8980559}">
      <dgm:prSet/>
      <dgm:spPr/>
      <dgm:t>
        <a:bodyPr/>
        <a:lstStyle/>
        <a:p>
          <a:endParaRPr lang="en-US"/>
        </a:p>
      </dgm:t>
    </dgm:pt>
    <dgm:pt modelId="{9C2DAF49-4E47-44B4-8A3B-098F6E5CDB6E}" type="sibTrans" cxnId="{E43B6A1A-8C04-4F3E-B624-1938D8980559}">
      <dgm:prSet/>
      <dgm:spPr/>
      <dgm:t>
        <a:bodyPr/>
        <a:lstStyle/>
        <a:p>
          <a:endParaRPr lang="en-US"/>
        </a:p>
      </dgm:t>
    </dgm:pt>
    <dgm:pt modelId="{3A8D7EDB-DBF1-4EF6-A241-626BB58AA29E}">
      <dgm:prSet phldrT="[Text]" phldr="1"/>
      <dgm:spPr/>
      <dgm:t>
        <a:bodyPr/>
        <a:lstStyle/>
        <a:p>
          <a:endParaRPr lang="en-US" dirty="0"/>
        </a:p>
      </dgm:t>
    </dgm:pt>
    <dgm:pt modelId="{D98BE3C8-FE56-427D-8F5E-B6EEA5D88C2A}" type="parTrans" cxnId="{261D9F68-F40B-45E7-A3F2-6F28FF4E52E0}">
      <dgm:prSet/>
      <dgm:spPr/>
      <dgm:t>
        <a:bodyPr/>
        <a:lstStyle/>
        <a:p>
          <a:endParaRPr lang="en-US"/>
        </a:p>
      </dgm:t>
    </dgm:pt>
    <dgm:pt modelId="{569BA730-3E17-4A3B-9445-E2A76987E620}" type="sibTrans" cxnId="{261D9F68-F40B-45E7-A3F2-6F28FF4E52E0}">
      <dgm:prSet/>
      <dgm:spPr/>
      <dgm:t>
        <a:bodyPr/>
        <a:lstStyle/>
        <a:p>
          <a:endParaRPr lang="en-US"/>
        </a:p>
      </dgm:t>
    </dgm:pt>
    <dgm:pt modelId="{D0079A5B-EA04-40A1-A78E-7ED1DBA329AC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Social Interaction: “the reciprocal exchange of social behavior between or among two or more children.” (Brown, Odom, &amp; Holcombe, 1996)</a:t>
          </a:r>
          <a:br>
            <a:rPr lang="en-US" dirty="0" smtClean="0">
              <a:solidFill>
                <a:schemeClr val="bg1"/>
              </a:solidFill>
            </a:rPr>
          </a:br>
          <a:endParaRPr lang="en-US" dirty="0">
            <a:solidFill>
              <a:schemeClr val="bg1"/>
            </a:solidFill>
          </a:endParaRPr>
        </a:p>
      </dgm:t>
    </dgm:pt>
    <dgm:pt modelId="{58498F08-D83E-47D0-84DE-FB39F490E903}" type="parTrans" cxnId="{586CE8EC-233A-459D-BA19-AB64DA80EFC0}">
      <dgm:prSet/>
      <dgm:spPr/>
      <dgm:t>
        <a:bodyPr/>
        <a:lstStyle/>
        <a:p>
          <a:endParaRPr lang="en-US"/>
        </a:p>
      </dgm:t>
    </dgm:pt>
    <dgm:pt modelId="{4778D623-0589-4C38-851F-A42BDCBB6454}" type="sibTrans" cxnId="{586CE8EC-233A-459D-BA19-AB64DA80EFC0}">
      <dgm:prSet/>
      <dgm:spPr/>
      <dgm:t>
        <a:bodyPr/>
        <a:lstStyle/>
        <a:p>
          <a:endParaRPr lang="en-US"/>
        </a:p>
      </dgm:t>
    </dgm:pt>
    <dgm:pt modelId="{9AD18E87-5FF0-4A2F-B370-4D5CA048A66E}" type="pres">
      <dgm:prSet presAssocID="{721F5CE0-281A-4E40-A945-7928AA0C6A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43564-C8C7-44BA-86F4-E307EB43546D}" type="pres">
      <dgm:prSet presAssocID="{156BA906-3A58-4A85-AD51-4A84B3034C5E}" presName="linNode" presStyleCnt="0"/>
      <dgm:spPr/>
    </dgm:pt>
    <dgm:pt modelId="{193CE3A6-D3B0-4143-B502-D441EE2711AE}" type="pres">
      <dgm:prSet presAssocID="{156BA906-3A58-4A85-AD51-4A84B3034C5E}" presName="parentText" presStyleLbl="node1" presStyleIdx="0" presStyleCnt="2" custScaleX="55811" custScaleY="88789" custLinFactNeighborX="-10" custLinFactNeighborY="-10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0F893-98BD-4045-A602-F64BD45062B1}" type="pres">
      <dgm:prSet presAssocID="{156BA906-3A58-4A85-AD51-4A84B3034C5E}" presName="descendantText" presStyleLbl="alignAccFollowNode1" presStyleIdx="0" presStyleCnt="2" custScaleX="1193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FE4973-F960-422E-86A8-F741D19950DA}" type="pres">
      <dgm:prSet presAssocID="{4E249B49-E6BD-4029-9A67-0B9E3B4FF1E7}" presName="sp" presStyleCnt="0"/>
      <dgm:spPr/>
    </dgm:pt>
    <dgm:pt modelId="{CE93A82F-627D-41E9-A84E-71FF605BF6C6}" type="pres">
      <dgm:prSet presAssocID="{3A8D7EDB-DBF1-4EF6-A241-626BB58AA29E}" presName="linNode" presStyleCnt="0"/>
      <dgm:spPr/>
    </dgm:pt>
    <dgm:pt modelId="{4B3FA300-C939-4095-A611-2D07EF82FD35}" type="pres">
      <dgm:prSet presAssocID="{3A8D7EDB-DBF1-4EF6-A241-626BB58AA29E}" presName="parentText" presStyleLbl="node1" presStyleIdx="1" presStyleCnt="2" custScaleX="59290" custScaleY="889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E6E87-0BB3-4E0A-AE24-7FE563A0F991}" type="pres">
      <dgm:prSet presAssocID="{3A8D7EDB-DBF1-4EF6-A241-626BB58AA29E}" presName="descendantText" presStyleLbl="alignAccFollowNode1" presStyleIdx="1" presStyleCnt="2" custScaleX="1267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71DBDE-83A7-4F57-866A-4CEF391B14F5}" srcId="{721F5CE0-281A-4E40-A945-7928AA0C6A60}" destId="{156BA906-3A58-4A85-AD51-4A84B3034C5E}" srcOrd="0" destOrd="0" parTransId="{83526130-A103-4540-B9FA-CD5EFF81C78A}" sibTransId="{4E249B49-E6BD-4029-9A67-0B9E3B4FF1E7}"/>
    <dgm:cxn modelId="{586CE8EC-233A-459D-BA19-AB64DA80EFC0}" srcId="{3A8D7EDB-DBF1-4EF6-A241-626BB58AA29E}" destId="{D0079A5B-EA04-40A1-A78E-7ED1DBA329AC}" srcOrd="0" destOrd="0" parTransId="{58498F08-D83E-47D0-84DE-FB39F490E903}" sibTransId="{4778D623-0589-4C38-851F-A42BDCBB6454}"/>
    <dgm:cxn modelId="{D9C0CBF8-079C-4ACD-9D90-557C61072EEF}" type="presOf" srcId="{3A8D7EDB-DBF1-4EF6-A241-626BB58AA29E}" destId="{4B3FA300-C939-4095-A611-2D07EF82FD35}" srcOrd="0" destOrd="0" presId="urn:microsoft.com/office/officeart/2005/8/layout/vList5"/>
    <dgm:cxn modelId="{261D9F68-F40B-45E7-A3F2-6F28FF4E52E0}" srcId="{721F5CE0-281A-4E40-A945-7928AA0C6A60}" destId="{3A8D7EDB-DBF1-4EF6-A241-626BB58AA29E}" srcOrd="1" destOrd="0" parTransId="{D98BE3C8-FE56-427D-8F5E-B6EEA5D88C2A}" sibTransId="{569BA730-3E17-4A3B-9445-E2A76987E620}"/>
    <dgm:cxn modelId="{9A72D602-EB39-4248-B096-77EE2C45C087}" type="presOf" srcId="{0AF3B39D-6A73-4125-ABAF-521661B5F6DC}" destId="{3EC0F893-98BD-4045-A602-F64BD45062B1}" srcOrd="0" destOrd="0" presId="urn:microsoft.com/office/officeart/2005/8/layout/vList5"/>
    <dgm:cxn modelId="{8DC5E10D-2FE0-402A-894C-03D1A3C05819}" type="presOf" srcId="{D0079A5B-EA04-40A1-A78E-7ED1DBA329AC}" destId="{B89E6E87-0BB3-4E0A-AE24-7FE563A0F991}" srcOrd="0" destOrd="0" presId="urn:microsoft.com/office/officeart/2005/8/layout/vList5"/>
    <dgm:cxn modelId="{E43B6A1A-8C04-4F3E-B624-1938D8980559}" srcId="{156BA906-3A58-4A85-AD51-4A84B3034C5E}" destId="{0AF3B39D-6A73-4125-ABAF-521661B5F6DC}" srcOrd="0" destOrd="0" parTransId="{37447BC9-EE2F-4BBA-A482-6F079829A14F}" sibTransId="{9C2DAF49-4E47-44B4-8A3B-098F6E5CDB6E}"/>
    <dgm:cxn modelId="{99C11122-AC2F-4903-A050-7FFA20628C9E}" type="presOf" srcId="{156BA906-3A58-4A85-AD51-4A84B3034C5E}" destId="{193CE3A6-D3B0-4143-B502-D441EE2711AE}" srcOrd="0" destOrd="0" presId="urn:microsoft.com/office/officeart/2005/8/layout/vList5"/>
    <dgm:cxn modelId="{F713E9FF-245B-425F-B373-FF0F90D8AE9E}" type="presOf" srcId="{721F5CE0-281A-4E40-A945-7928AA0C6A60}" destId="{9AD18E87-5FF0-4A2F-B370-4D5CA048A66E}" srcOrd="0" destOrd="0" presId="urn:microsoft.com/office/officeart/2005/8/layout/vList5"/>
    <dgm:cxn modelId="{228051A8-2950-40D6-81C7-C7A4C0EE3C47}" type="presParOf" srcId="{9AD18E87-5FF0-4A2F-B370-4D5CA048A66E}" destId="{5F843564-C8C7-44BA-86F4-E307EB43546D}" srcOrd="0" destOrd="0" presId="urn:microsoft.com/office/officeart/2005/8/layout/vList5"/>
    <dgm:cxn modelId="{7E95DB89-E35E-40A4-8327-FC8AA7331715}" type="presParOf" srcId="{5F843564-C8C7-44BA-86F4-E307EB43546D}" destId="{193CE3A6-D3B0-4143-B502-D441EE2711AE}" srcOrd="0" destOrd="0" presId="urn:microsoft.com/office/officeart/2005/8/layout/vList5"/>
    <dgm:cxn modelId="{B7AA885B-E3BB-47CC-BD40-75280FDA340E}" type="presParOf" srcId="{5F843564-C8C7-44BA-86F4-E307EB43546D}" destId="{3EC0F893-98BD-4045-A602-F64BD45062B1}" srcOrd="1" destOrd="0" presId="urn:microsoft.com/office/officeart/2005/8/layout/vList5"/>
    <dgm:cxn modelId="{AE1873AC-5A1A-4A4B-A470-B49D0F92AA16}" type="presParOf" srcId="{9AD18E87-5FF0-4A2F-B370-4D5CA048A66E}" destId="{FAFE4973-F960-422E-86A8-F741D19950DA}" srcOrd="1" destOrd="0" presId="urn:microsoft.com/office/officeart/2005/8/layout/vList5"/>
    <dgm:cxn modelId="{99DA7AF3-A76B-4FAE-967F-166C1F14556B}" type="presParOf" srcId="{9AD18E87-5FF0-4A2F-B370-4D5CA048A66E}" destId="{CE93A82F-627D-41E9-A84E-71FF605BF6C6}" srcOrd="2" destOrd="0" presId="urn:microsoft.com/office/officeart/2005/8/layout/vList5"/>
    <dgm:cxn modelId="{4210773C-E1AD-48CB-94BE-499674E08998}" type="presParOf" srcId="{CE93A82F-627D-41E9-A84E-71FF605BF6C6}" destId="{4B3FA300-C939-4095-A611-2D07EF82FD35}" srcOrd="0" destOrd="0" presId="urn:microsoft.com/office/officeart/2005/8/layout/vList5"/>
    <dgm:cxn modelId="{F073FE90-62C5-4127-8091-28AD7647C81C}" type="presParOf" srcId="{CE93A82F-627D-41E9-A84E-71FF605BF6C6}" destId="{B89E6E87-0BB3-4E0A-AE24-7FE563A0F99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7315DFC-87A9-44FE-A11E-D7EE699DEDB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5EE9C0-DA9E-4619-833D-ED4252A8C7AD}">
      <dgm:prSet phldrT="[Text]"/>
      <dgm:spPr/>
      <dgm:t>
        <a:bodyPr/>
        <a:lstStyle/>
        <a:p>
          <a:r>
            <a:rPr lang="en-US" dirty="0" smtClean="0"/>
            <a:t>What are they?</a:t>
          </a:r>
          <a:endParaRPr lang="en-US" dirty="0"/>
        </a:p>
      </dgm:t>
    </dgm:pt>
    <dgm:pt modelId="{6188CCDA-C45F-47C6-B2B6-A00D7215DEC7}" type="parTrans" cxnId="{8C98F7A9-B266-4095-8843-48FBBF9C5F90}">
      <dgm:prSet/>
      <dgm:spPr/>
      <dgm:t>
        <a:bodyPr/>
        <a:lstStyle/>
        <a:p>
          <a:endParaRPr lang="en-US"/>
        </a:p>
      </dgm:t>
    </dgm:pt>
    <dgm:pt modelId="{8332B8A4-5D7F-42EF-BB31-0C9FC1CA683A}" type="sibTrans" cxnId="{8C98F7A9-B266-4095-8843-48FBBF9C5F90}">
      <dgm:prSet/>
      <dgm:spPr/>
      <dgm:t>
        <a:bodyPr/>
        <a:lstStyle/>
        <a:p>
          <a:endParaRPr lang="en-US"/>
        </a:p>
      </dgm:t>
    </dgm:pt>
    <dgm:pt modelId="{EFA39880-F082-49FB-AF36-832541C6DDC6}">
      <dgm:prSet phldrT="[Text]"/>
      <dgm:spPr/>
      <dgm:t>
        <a:bodyPr/>
        <a:lstStyle/>
        <a:p>
          <a:r>
            <a:rPr lang="en-US" dirty="0" smtClean="0"/>
            <a:t>Provide info about expected behavior</a:t>
          </a:r>
          <a:endParaRPr lang="en-US" dirty="0"/>
        </a:p>
      </dgm:t>
    </dgm:pt>
    <dgm:pt modelId="{7E2DBF32-F40B-481C-A300-79A4ACBA2820}" type="parTrans" cxnId="{2A07A3DE-0312-4239-9993-0682F1410C72}">
      <dgm:prSet/>
      <dgm:spPr/>
      <dgm:t>
        <a:bodyPr/>
        <a:lstStyle/>
        <a:p>
          <a:endParaRPr lang="en-US"/>
        </a:p>
      </dgm:t>
    </dgm:pt>
    <dgm:pt modelId="{6D0F03CE-B5C2-413A-97E8-BABFAD381CBA}" type="sibTrans" cxnId="{2A07A3DE-0312-4239-9993-0682F1410C72}">
      <dgm:prSet/>
      <dgm:spPr/>
      <dgm:t>
        <a:bodyPr/>
        <a:lstStyle/>
        <a:p>
          <a:endParaRPr lang="en-US"/>
        </a:p>
      </dgm:t>
    </dgm:pt>
    <dgm:pt modelId="{0AD4B480-2F5F-46E1-983E-3750573384BE}">
      <dgm:prSet phldrT="[Text]"/>
      <dgm:spPr/>
      <dgm:t>
        <a:bodyPr/>
        <a:lstStyle/>
        <a:p>
          <a:r>
            <a:rPr lang="en-US" dirty="0" smtClean="0"/>
            <a:t>How to use them?</a:t>
          </a:r>
          <a:endParaRPr lang="en-US" dirty="0"/>
        </a:p>
      </dgm:t>
    </dgm:pt>
    <dgm:pt modelId="{A9B71023-3F74-4D59-BEC7-A1969DEF6095}" type="parTrans" cxnId="{4F30B4A5-F913-47F9-A16C-442C210F0963}">
      <dgm:prSet/>
      <dgm:spPr/>
      <dgm:t>
        <a:bodyPr/>
        <a:lstStyle/>
        <a:p>
          <a:endParaRPr lang="en-US"/>
        </a:p>
      </dgm:t>
    </dgm:pt>
    <dgm:pt modelId="{4B0078FC-DCA1-4F9C-BAEE-60F7DCD452F5}" type="sibTrans" cxnId="{4F30B4A5-F913-47F9-A16C-442C210F0963}">
      <dgm:prSet/>
      <dgm:spPr/>
      <dgm:t>
        <a:bodyPr/>
        <a:lstStyle/>
        <a:p>
          <a:endParaRPr lang="en-US"/>
        </a:p>
      </dgm:t>
    </dgm:pt>
    <dgm:pt modelId="{00712796-E337-490A-9A77-3DE68906E82D}">
      <dgm:prSet phldrT="[Text]"/>
      <dgm:spPr/>
      <dgm:t>
        <a:bodyPr/>
        <a:lstStyle/>
        <a:p>
          <a:r>
            <a:rPr lang="en-US" dirty="0" smtClean="0"/>
            <a:t>Develop story</a:t>
          </a:r>
          <a:endParaRPr lang="en-US" dirty="0"/>
        </a:p>
      </dgm:t>
    </dgm:pt>
    <dgm:pt modelId="{3342F75F-C20F-42BD-983C-FD75C4F6EFA7}" type="parTrans" cxnId="{DA5A345D-9A45-4072-8073-5A2C3DBE3F9B}">
      <dgm:prSet/>
      <dgm:spPr/>
      <dgm:t>
        <a:bodyPr/>
        <a:lstStyle/>
        <a:p>
          <a:endParaRPr lang="en-US"/>
        </a:p>
      </dgm:t>
    </dgm:pt>
    <dgm:pt modelId="{6D98E239-B1C7-441F-8D36-CD3DE33A10E2}" type="sibTrans" cxnId="{DA5A345D-9A45-4072-8073-5A2C3DBE3F9B}">
      <dgm:prSet/>
      <dgm:spPr/>
      <dgm:t>
        <a:bodyPr/>
        <a:lstStyle/>
        <a:p>
          <a:endParaRPr lang="en-US"/>
        </a:p>
      </dgm:t>
    </dgm:pt>
    <dgm:pt modelId="{A63BC103-7148-49F9-8F26-B3CC7A9BC7D6}">
      <dgm:prSet phldrT="[Text]"/>
      <dgm:spPr/>
      <dgm:t>
        <a:bodyPr/>
        <a:lstStyle/>
        <a:p>
          <a:r>
            <a:rPr lang="en-US" dirty="0" smtClean="0"/>
            <a:t>Read to student or student reads</a:t>
          </a:r>
          <a:endParaRPr lang="en-US" dirty="0"/>
        </a:p>
      </dgm:t>
    </dgm:pt>
    <dgm:pt modelId="{7F962727-4964-439C-8157-185B9B7915E9}" type="parTrans" cxnId="{749DA2BA-D3B7-4D35-98A3-00FFFB5686C1}">
      <dgm:prSet/>
      <dgm:spPr/>
      <dgm:t>
        <a:bodyPr/>
        <a:lstStyle/>
        <a:p>
          <a:endParaRPr lang="en-US"/>
        </a:p>
      </dgm:t>
    </dgm:pt>
    <dgm:pt modelId="{8DEEC118-643C-4A34-AC9D-9E64D2AFC85F}" type="sibTrans" cxnId="{749DA2BA-D3B7-4D35-98A3-00FFFB5686C1}">
      <dgm:prSet/>
      <dgm:spPr/>
      <dgm:t>
        <a:bodyPr/>
        <a:lstStyle/>
        <a:p>
          <a:endParaRPr lang="en-US"/>
        </a:p>
      </dgm:t>
    </dgm:pt>
    <dgm:pt modelId="{014AC0CC-D239-449A-B68B-A4BD73C65E5A}" type="pres">
      <dgm:prSet presAssocID="{C7315DFC-87A9-44FE-A11E-D7EE699DEDB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A8142A0-123C-4EDD-959E-C80FDD44AE6A}" type="pres">
      <dgm:prSet presAssocID="{145EE9C0-DA9E-4619-833D-ED4252A8C7AD}" presName="root" presStyleCnt="0"/>
      <dgm:spPr/>
    </dgm:pt>
    <dgm:pt modelId="{5C7ED82B-EC45-46D6-A5C1-F1FD6D63125A}" type="pres">
      <dgm:prSet presAssocID="{145EE9C0-DA9E-4619-833D-ED4252A8C7AD}" presName="rootComposite" presStyleCnt="0"/>
      <dgm:spPr/>
    </dgm:pt>
    <dgm:pt modelId="{C9D38A06-FE4C-4F92-B83E-D17C34B05A8A}" type="pres">
      <dgm:prSet presAssocID="{145EE9C0-DA9E-4619-833D-ED4252A8C7AD}" presName="rootText" presStyleLbl="node1" presStyleIdx="0" presStyleCnt="2"/>
      <dgm:spPr/>
      <dgm:t>
        <a:bodyPr/>
        <a:lstStyle/>
        <a:p>
          <a:endParaRPr lang="en-US"/>
        </a:p>
      </dgm:t>
    </dgm:pt>
    <dgm:pt modelId="{37B01DA2-3BA4-437E-8540-AA0302EE62DF}" type="pres">
      <dgm:prSet presAssocID="{145EE9C0-DA9E-4619-833D-ED4252A8C7AD}" presName="rootConnector" presStyleLbl="node1" presStyleIdx="0" presStyleCnt="2"/>
      <dgm:spPr/>
      <dgm:t>
        <a:bodyPr/>
        <a:lstStyle/>
        <a:p>
          <a:endParaRPr lang="en-US"/>
        </a:p>
      </dgm:t>
    </dgm:pt>
    <dgm:pt modelId="{6D2B802F-FC65-4192-A246-38997A016A3F}" type="pres">
      <dgm:prSet presAssocID="{145EE9C0-DA9E-4619-833D-ED4252A8C7AD}" presName="childShape" presStyleCnt="0"/>
      <dgm:spPr/>
    </dgm:pt>
    <dgm:pt modelId="{214D00F8-A0E6-43AA-96B7-7E3CB95ADACF}" type="pres">
      <dgm:prSet presAssocID="{7E2DBF32-F40B-481C-A300-79A4ACBA2820}" presName="Name13" presStyleLbl="parChTrans1D2" presStyleIdx="0" presStyleCnt="3"/>
      <dgm:spPr/>
      <dgm:t>
        <a:bodyPr/>
        <a:lstStyle/>
        <a:p>
          <a:endParaRPr lang="en-US"/>
        </a:p>
      </dgm:t>
    </dgm:pt>
    <dgm:pt modelId="{9C6705D9-ECF1-42AC-8E8D-95F8FE88727F}" type="pres">
      <dgm:prSet presAssocID="{EFA39880-F082-49FB-AF36-832541C6DDC6}" presName="childText" presStyleLbl="bgAcc1" presStyleIdx="0" presStyleCnt="3" custScaleX="149559" custScaleY="255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19BD6-E697-40AD-8EC9-37CCFA6018DC}" type="pres">
      <dgm:prSet presAssocID="{0AD4B480-2F5F-46E1-983E-3750573384BE}" presName="root" presStyleCnt="0"/>
      <dgm:spPr/>
    </dgm:pt>
    <dgm:pt modelId="{6E7CA797-50F8-426F-950E-C155F6A75435}" type="pres">
      <dgm:prSet presAssocID="{0AD4B480-2F5F-46E1-983E-3750573384BE}" presName="rootComposite" presStyleCnt="0"/>
      <dgm:spPr/>
    </dgm:pt>
    <dgm:pt modelId="{47B12B4C-48A7-4698-9C0C-B42662781FC8}" type="pres">
      <dgm:prSet presAssocID="{0AD4B480-2F5F-46E1-983E-3750573384BE}" presName="rootText" presStyleLbl="node1" presStyleIdx="1" presStyleCnt="2"/>
      <dgm:spPr/>
      <dgm:t>
        <a:bodyPr/>
        <a:lstStyle/>
        <a:p>
          <a:endParaRPr lang="en-US"/>
        </a:p>
      </dgm:t>
    </dgm:pt>
    <dgm:pt modelId="{F56D8950-4AAF-4268-9504-7D98A8FD1061}" type="pres">
      <dgm:prSet presAssocID="{0AD4B480-2F5F-46E1-983E-3750573384BE}" presName="rootConnector" presStyleLbl="node1" presStyleIdx="1" presStyleCnt="2"/>
      <dgm:spPr/>
      <dgm:t>
        <a:bodyPr/>
        <a:lstStyle/>
        <a:p>
          <a:endParaRPr lang="en-US"/>
        </a:p>
      </dgm:t>
    </dgm:pt>
    <dgm:pt modelId="{96FC6889-2B03-4058-BE91-6077E8150DF9}" type="pres">
      <dgm:prSet presAssocID="{0AD4B480-2F5F-46E1-983E-3750573384BE}" presName="childShape" presStyleCnt="0"/>
      <dgm:spPr/>
    </dgm:pt>
    <dgm:pt modelId="{947483BE-6D63-4055-9598-4AFF189D89BE}" type="pres">
      <dgm:prSet presAssocID="{3342F75F-C20F-42BD-983C-FD75C4F6EFA7}" presName="Name13" presStyleLbl="parChTrans1D2" presStyleIdx="1" presStyleCnt="3"/>
      <dgm:spPr/>
      <dgm:t>
        <a:bodyPr/>
        <a:lstStyle/>
        <a:p>
          <a:endParaRPr lang="en-US"/>
        </a:p>
      </dgm:t>
    </dgm:pt>
    <dgm:pt modelId="{0C507329-405D-44EE-B52E-ADC083BF9200}" type="pres">
      <dgm:prSet presAssocID="{00712796-E337-490A-9A77-3DE68906E82D}" presName="childText" presStyleLbl="bgAcc1" presStyleIdx="1" presStyleCnt="3" custScaleX="167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F3A40-4291-458F-A1A9-EB6A3CDEE5D4}" type="pres">
      <dgm:prSet presAssocID="{7F962727-4964-439C-8157-185B9B7915E9}" presName="Name13" presStyleLbl="parChTrans1D2" presStyleIdx="2" presStyleCnt="3"/>
      <dgm:spPr/>
      <dgm:t>
        <a:bodyPr/>
        <a:lstStyle/>
        <a:p>
          <a:endParaRPr lang="en-US"/>
        </a:p>
      </dgm:t>
    </dgm:pt>
    <dgm:pt modelId="{9BCD147F-9D7A-44CA-BD03-4B8B064061BB}" type="pres">
      <dgm:prSet presAssocID="{A63BC103-7148-49F9-8F26-B3CC7A9BC7D6}" presName="childText" presStyleLbl="bgAcc1" presStyleIdx="2" presStyleCnt="3" custScaleX="183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3C7FC9-E1A5-49A6-B167-9EE54639689F}" type="presOf" srcId="{3342F75F-C20F-42BD-983C-FD75C4F6EFA7}" destId="{947483BE-6D63-4055-9598-4AFF189D89BE}" srcOrd="0" destOrd="0" presId="urn:microsoft.com/office/officeart/2005/8/layout/hierarchy3"/>
    <dgm:cxn modelId="{E884895F-099C-42A8-870E-6FEBE741E68A}" type="presOf" srcId="{EFA39880-F082-49FB-AF36-832541C6DDC6}" destId="{9C6705D9-ECF1-42AC-8E8D-95F8FE88727F}" srcOrd="0" destOrd="0" presId="urn:microsoft.com/office/officeart/2005/8/layout/hierarchy3"/>
    <dgm:cxn modelId="{749DA2BA-D3B7-4D35-98A3-00FFFB5686C1}" srcId="{0AD4B480-2F5F-46E1-983E-3750573384BE}" destId="{A63BC103-7148-49F9-8F26-B3CC7A9BC7D6}" srcOrd="1" destOrd="0" parTransId="{7F962727-4964-439C-8157-185B9B7915E9}" sibTransId="{8DEEC118-643C-4A34-AC9D-9E64D2AFC85F}"/>
    <dgm:cxn modelId="{9ABCBDE9-96F2-44AF-AC3F-E75533192727}" type="presOf" srcId="{A63BC103-7148-49F9-8F26-B3CC7A9BC7D6}" destId="{9BCD147F-9D7A-44CA-BD03-4B8B064061BB}" srcOrd="0" destOrd="0" presId="urn:microsoft.com/office/officeart/2005/8/layout/hierarchy3"/>
    <dgm:cxn modelId="{F203AFF9-34EA-49EA-8C39-20B19CA51037}" type="presOf" srcId="{0AD4B480-2F5F-46E1-983E-3750573384BE}" destId="{F56D8950-4AAF-4268-9504-7D98A8FD1061}" srcOrd="1" destOrd="0" presId="urn:microsoft.com/office/officeart/2005/8/layout/hierarchy3"/>
    <dgm:cxn modelId="{DA5A345D-9A45-4072-8073-5A2C3DBE3F9B}" srcId="{0AD4B480-2F5F-46E1-983E-3750573384BE}" destId="{00712796-E337-490A-9A77-3DE68906E82D}" srcOrd="0" destOrd="0" parTransId="{3342F75F-C20F-42BD-983C-FD75C4F6EFA7}" sibTransId="{6D98E239-B1C7-441F-8D36-CD3DE33A10E2}"/>
    <dgm:cxn modelId="{59F4EEC1-7185-4056-A823-849338201687}" type="presOf" srcId="{C7315DFC-87A9-44FE-A11E-D7EE699DEDBA}" destId="{014AC0CC-D239-449A-B68B-A4BD73C65E5A}" srcOrd="0" destOrd="0" presId="urn:microsoft.com/office/officeart/2005/8/layout/hierarchy3"/>
    <dgm:cxn modelId="{6DDA3513-3C85-497A-A42A-23C9524B52B0}" type="presOf" srcId="{00712796-E337-490A-9A77-3DE68906E82D}" destId="{0C507329-405D-44EE-B52E-ADC083BF9200}" srcOrd="0" destOrd="0" presId="urn:microsoft.com/office/officeart/2005/8/layout/hierarchy3"/>
    <dgm:cxn modelId="{2A07A3DE-0312-4239-9993-0682F1410C72}" srcId="{145EE9C0-DA9E-4619-833D-ED4252A8C7AD}" destId="{EFA39880-F082-49FB-AF36-832541C6DDC6}" srcOrd="0" destOrd="0" parTransId="{7E2DBF32-F40B-481C-A300-79A4ACBA2820}" sibTransId="{6D0F03CE-B5C2-413A-97E8-BABFAD381CBA}"/>
    <dgm:cxn modelId="{8C98F7A9-B266-4095-8843-48FBBF9C5F90}" srcId="{C7315DFC-87A9-44FE-A11E-D7EE699DEDBA}" destId="{145EE9C0-DA9E-4619-833D-ED4252A8C7AD}" srcOrd="0" destOrd="0" parTransId="{6188CCDA-C45F-47C6-B2B6-A00D7215DEC7}" sibTransId="{8332B8A4-5D7F-42EF-BB31-0C9FC1CA683A}"/>
    <dgm:cxn modelId="{FAD310BE-BE20-40A2-A49E-6F38B8B1BA2F}" type="presOf" srcId="{7E2DBF32-F40B-481C-A300-79A4ACBA2820}" destId="{214D00F8-A0E6-43AA-96B7-7E3CB95ADACF}" srcOrd="0" destOrd="0" presId="urn:microsoft.com/office/officeart/2005/8/layout/hierarchy3"/>
    <dgm:cxn modelId="{ED426998-21F4-4C92-BCF1-DCA235B4F10D}" type="presOf" srcId="{145EE9C0-DA9E-4619-833D-ED4252A8C7AD}" destId="{C9D38A06-FE4C-4F92-B83E-D17C34B05A8A}" srcOrd="0" destOrd="0" presId="urn:microsoft.com/office/officeart/2005/8/layout/hierarchy3"/>
    <dgm:cxn modelId="{4F7BCEC2-5F2B-4025-B1CA-1D8B2ECA0C86}" type="presOf" srcId="{0AD4B480-2F5F-46E1-983E-3750573384BE}" destId="{47B12B4C-48A7-4698-9C0C-B42662781FC8}" srcOrd="0" destOrd="0" presId="urn:microsoft.com/office/officeart/2005/8/layout/hierarchy3"/>
    <dgm:cxn modelId="{4F30B4A5-F913-47F9-A16C-442C210F0963}" srcId="{C7315DFC-87A9-44FE-A11E-D7EE699DEDBA}" destId="{0AD4B480-2F5F-46E1-983E-3750573384BE}" srcOrd="1" destOrd="0" parTransId="{A9B71023-3F74-4D59-BEC7-A1969DEF6095}" sibTransId="{4B0078FC-DCA1-4F9C-BAEE-60F7DCD452F5}"/>
    <dgm:cxn modelId="{EE2ECEE3-2541-4B26-9565-4A7D2943FBAE}" type="presOf" srcId="{145EE9C0-DA9E-4619-833D-ED4252A8C7AD}" destId="{37B01DA2-3BA4-437E-8540-AA0302EE62DF}" srcOrd="1" destOrd="0" presId="urn:microsoft.com/office/officeart/2005/8/layout/hierarchy3"/>
    <dgm:cxn modelId="{356B5098-21B6-42BC-B1CC-65B6387B0888}" type="presOf" srcId="{7F962727-4964-439C-8157-185B9B7915E9}" destId="{D79F3A40-4291-458F-A1A9-EB6A3CDEE5D4}" srcOrd="0" destOrd="0" presId="urn:microsoft.com/office/officeart/2005/8/layout/hierarchy3"/>
    <dgm:cxn modelId="{FB0CC9DA-75BF-4D45-9F9D-F92D4F0EDE0F}" type="presParOf" srcId="{014AC0CC-D239-449A-B68B-A4BD73C65E5A}" destId="{8A8142A0-123C-4EDD-959E-C80FDD44AE6A}" srcOrd="0" destOrd="0" presId="urn:microsoft.com/office/officeart/2005/8/layout/hierarchy3"/>
    <dgm:cxn modelId="{20807D6D-E1E3-4E8F-8891-BA2FEFDDBBF0}" type="presParOf" srcId="{8A8142A0-123C-4EDD-959E-C80FDD44AE6A}" destId="{5C7ED82B-EC45-46D6-A5C1-F1FD6D63125A}" srcOrd="0" destOrd="0" presId="urn:microsoft.com/office/officeart/2005/8/layout/hierarchy3"/>
    <dgm:cxn modelId="{5D8A5883-BFDA-452F-BD36-AD1EB830F364}" type="presParOf" srcId="{5C7ED82B-EC45-46D6-A5C1-F1FD6D63125A}" destId="{C9D38A06-FE4C-4F92-B83E-D17C34B05A8A}" srcOrd="0" destOrd="0" presId="urn:microsoft.com/office/officeart/2005/8/layout/hierarchy3"/>
    <dgm:cxn modelId="{9FCE9AF5-5446-4793-8315-ED779BB9C25D}" type="presParOf" srcId="{5C7ED82B-EC45-46D6-A5C1-F1FD6D63125A}" destId="{37B01DA2-3BA4-437E-8540-AA0302EE62DF}" srcOrd="1" destOrd="0" presId="urn:microsoft.com/office/officeart/2005/8/layout/hierarchy3"/>
    <dgm:cxn modelId="{0381D264-DC80-45A7-A532-73EF00C59DB6}" type="presParOf" srcId="{8A8142A0-123C-4EDD-959E-C80FDD44AE6A}" destId="{6D2B802F-FC65-4192-A246-38997A016A3F}" srcOrd="1" destOrd="0" presId="urn:microsoft.com/office/officeart/2005/8/layout/hierarchy3"/>
    <dgm:cxn modelId="{5494C793-603F-4335-AE3E-D6201F36726F}" type="presParOf" srcId="{6D2B802F-FC65-4192-A246-38997A016A3F}" destId="{214D00F8-A0E6-43AA-96B7-7E3CB95ADACF}" srcOrd="0" destOrd="0" presId="urn:microsoft.com/office/officeart/2005/8/layout/hierarchy3"/>
    <dgm:cxn modelId="{CB1AE3FC-FCB4-43FD-8A76-DD848CD9D6A3}" type="presParOf" srcId="{6D2B802F-FC65-4192-A246-38997A016A3F}" destId="{9C6705D9-ECF1-42AC-8E8D-95F8FE88727F}" srcOrd="1" destOrd="0" presId="urn:microsoft.com/office/officeart/2005/8/layout/hierarchy3"/>
    <dgm:cxn modelId="{01E49722-D75F-4C4E-AFE0-F10FFDF2DBEF}" type="presParOf" srcId="{014AC0CC-D239-449A-B68B-A4BD73C65E5A}" destId="{AC819BD6-E697-40AD-8EC9-37CCFA6018DC}" srcOrd="1" destOrd="0" presId="urn:microsoft.com/office/officeart/2005/8/layout/hierarchy3"/>
    <dgm:cxn modelId="{507E0FE9-9A1D-49A9-A7DE-04AC03B1928B}" type="presParOf" srcId="{AC819BD6-E697-40AD-8EC9-37CCFA6018DC}" destId="{6E7CA797-50F8-426F-950E-C155F6A75435}" srcOrd="0" destOrd="0" presId="urn:microsoft.com/office/officeart/2005/8/layout/hierarchy3"/>
    <dgm:cxn modelId="{B8A5B047-F17B-4987-9F13-E82E70A66D3F}" type="presParOf" srcId="{6E7CA797-50F8-426F-950E-C155F6A75435}" destId="{47B12B4C-48A7-4698-9C0C-B42662781FC8}" srcOrd="0" destOrd="0" presId="urn:microsoft.com/office/officeart/2005/8/layout/hierarchy3"/>
    <dgm:cxn modelId="{F89E9958-84ED-4927-BCB3-8484BC2ECD33}" type="presParOf" srcId="{6E7CA797-50F8-426F-950E-C155F6A75435}" destId="{F56D8950-4AAF-4268-9504-7D98A8FD1061}" srcOrd="1" destOrd="0" presId="urn:microsoft.com/office/officeart/2005/8/layout/hierarchy3"/>
    <dgm:cxn modelId="{CD3C5354-7F9B-4AA0-B325-0427C22C6FE9}" type="presParOf" srcId="{AC819BD6-E697-40AD-8EC9-37CCFA6018DC}" destId="{96FC6889-2B03-4058-BE91-6077E8150DF9}" srcOrd="1" destOrd="0" presId="urn:microsoft.com/office/officeart/2005/8/layout/hierarchy3"/>
    <dgm:cxn modelId="{E67A1621-E3F1-4636-BD65-0259D1BE2127}" type="presParOf" srcId="{96FC6889-2B03-4058-BE91-6077E8150DF9}" destId="{947483BE-6D63-4055-9598-4AFF189D89BE}" srcOrd="0" destOrd="0" presId="urn:microsoft.com/office/officeart/2005/8/layout/hierarchy3"/>
    <dgm:cxn modelId="{1BE2F5B8-7CFC-424B-A017-3381EBA329AD}" type="presParOf" srcId="{96FC6889-2B03-4058-BE91-6077E8150DF9}" destId="{0C507329-405D-44EE-B52E-ADC083BF9200}" srcOrd="1" destOrd="0" presId="urn:microsoft.com/office/officeart/2005/8/layout/hierarchy3"/>
    <dgm:cxn modelId="{898B02AA-2F07-42DE-BDE2-6AA1AF97E5C7}" type="presParOf" srcId="{96FC6889-2B03-4058-BE91-6077E8150DF9}" destId="{D79F3A40-4291-458F-A1A9-EB6A3CDEE5D4}" srcOrd="2" destOrd="0" presId="urn:microsoft.com/office/officeart/2005/8/layout/hierarchy3"/>
    <dgm:cxn modelId="{339205F4-AED3-43B9-A62E-0C7BF4528919}" type="presParOf" srcId="{96FC6889-2B03-4058-BE91-6077E8150DF9}" destId="{9BCD147F-9D7A-44CA-BD03-4B8B064061B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7315DFC-87A9-44FE-A11E-D7EE699DEDB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5EE9C0-DA9E-4619-833D-ED4252A8C7AD}">
      <dgm:prSet phldrT="[Text]"/>
      <dgm:spPr/>
      <dgm:t>
        <a:bodyPr/>
        <a:lstStyle/>
        <a:p>
          <a:r>
            <a:rPr lang="en-US" dirty="0" smtClean="0"/>
            <a:t>What are they?</a:t>
          </a:r>
          <a:endParaRPr lang="en-US" dirty="0"/>
        </a:p>
      </dgm:t>
    </dgm:pt>
    <dgm:pt modelId="{6188CCDA-C45F-47C6-B2B6-A00D7215DEC7}" type="parTrans" cxnId="{8C98F7A9-B266-4095-8843-48FBBF9C5F90}">
      <dgm:prSet/>
      <dgm:spPr/>
      <dgm:t>
        <a:bodyPr/>
        <a:lstStyle/>
        <a:p>
          <a:endParaRPr lang="en-US"/>
        </a:p>
      </dgm:t>
    </dgm:pt>
    <dgm:pt modelId="{8332B8A4-5D7F-42EF-BB31-0C9FC1CA683A}" type="sibTrans" cxnId="{8C98F7A9-B266-4095-8843-48FBBF9C5F90}">
      <dgm:prSet/>
      <dgm:spPr/>
      <dgm:t>
        <a:bodyPr/>
        <a:lstStyle/>
        <a:p>
          <a:endParaRPr lang="en-US"/>
        </a:p>
      </dgm:t>
    </dgm:pt>
    <dgm:pt modelId="{EFA39880-F082-49FB-AF36-832541C6DDC6}">
      <dgm:prSet phldrT="[Text]" custT="1"/>
      <dgm:spPr/>
      <dgm:t>
        <a:bodyPr/>
        <a:lstStyle/>
        <a:p>
          <a:r>
            <a:rPr lang="en-US" sz="3600" dirty="0" smtClean="0"/>
            <a:t>Cues for conversations</a:t>
          </a:r>
          <a:endParaRPr lang="en-US" sz="3600" dirty="0"/>
        </a:p>
      </dgm:t>
    </dgm:pt>
    <dgm:pt modelId="{7E2DBF32-F40B-481C-A300-79A4ACBA2820}" type="parTrans" cxnId="{2A07A3DE-0312-4239-9993-0682F1410C72}">
      <dgm:prSet/>
      <dgm:spPr/>
      <dgm:t>
        <a:bodyPr/>
        <a:lstStyle/>
        <a:p>
          <a:endParaRPr lang="en-US"/>
        </a:p>
      </dgm:t>
    </dgm:pt>
    <dgm:pt modelId="{6D0F03CE-B5C2-413A-97E8-BABFAD381CBA}" type="sibTrans" cxnId="{2A07A3DE-0312-4239-9993-0682F1410C72}">
      <dgm:prSet/>
      <dgm:spPr/>
      <dgm:t>
        <a:bodyPr/>
        <a:lstStyle/>
        <a:p>
          <a:endParaRPr lang="en-US"/>
        </a:p>
      </dgm:t>
    </dgm:pt>
    <dgm:pt modelId="{0AD4B480-2F5F-46E1-983E-3750573384BE}">
      <dgm:prSet phldrT="[Text]"/>
      <dgm:spPr/>
      <dgm:t>
        <a:bodyPr/>
        <a:lstStyle/>
        <a:p>
          <a:r>
            <a:rPr lang="en-US" dirty="0" smtClean="0"/>
            <a:t>How to use them?</a:t>
          </a:r>
          <a:endParaRPr lang="en-US" dirty="0"/>
        </a:p>
      </dgm:t>
    </dgm:pt>
    <dgm:pt modelId="{A9B71023-3F74-4D59-BEC7-A1969DEF6095}" type="parTrans" cxnId="{4F30B4A5-F913-47F9-A16C-442C210F0963}">
      <dgm:prSet/>
      <dgm:spPr/>
      <dgm:t>
        <a:bodyPr/>
        <a:lstStyle/>
        <a:p>
          <a:endParaRPr lang="en-US"/>
        </a:p>
      </dgm:t>
    </dgm:pt>
    <dgm:pt modelId="{4B0078FC-DCA1-4F9C-BAEE-60F7DCD452F5}" type="sibTrans" cxnId="{4F30B4A5-F913-47F9-A16C-442C210F0963}">
      <dgm:prSet/>
      <dgm:spPr/>
      <dgm:t>
        <a:bodyPr/>
        <a:lstStyle/>
        <a:p>
          <a:endParaRPr lang="en-US"/>
        </a:p>
      </dgm:t>
    </dgm:pt>
    <dgm:pt modelId="{00712796-E337-490A-9A77-3DE68906E82D}">
      <dgm:prSet phldrT="[Text]"/>
      <dgm:spPr/>
      <dgm:t>
        <a:bodyPr/>
        <a:lstStyle/>
        <a:p>
          <a:r>
            <a:rPr lang="en-US" dirty="0" smtClean="0"/>
            <a:t>Develop cue</a:t>
          </a:r>
          <a:endParaRPr lang="en-US" dirty="0"/>
        </a:p>
      </dgm:t>
    </dgm:pt>
    <dgm:pt modelId="{3342F75F-C20F-42BD-983C-FD75C4F6EFA7}" type="parTrans" cxnId="{DA5A345D-9A45-4072-8073-5A2C3DBE3F9B}">
      <dgm:prSet/>
      <dgm:spPr/>
      <dgm:t>
        <a:bodyPr/>
        <a:lstStyle/>
        <a:p>
          <a:endParaRPr lang="en-US"/>
        </a:p>
      </dgm:t>
    </dgm:pt>
    <dgm:pt modelId="{6D98E239-B1C7-441F-8D36-CD3DE33A10E2}" type="sibTrans" cxnId="{DA5A345D-9A45-4072-8073-5A2C3DBE3F9B}">
      <dgm:prSet/>
      <dgm:spPr/>
      <dgm:t>
        <a:bodyPr/>
        <a:lstStyle/>
        <a:p>
          <a:endParaRPr lang="en-US"/>
        </a:p>
      </dgm:t>
    </dgm:pt>
    <dgm:pt modelId="{A63BC103-7148-49F9-8F26-B3CC7A9BC7D6}">
      <dgm:prSet phldrT="[Text]"/>
      <dgm:spPr/>
      <dgm:t>
        <a:bodyPr/>
        <a:lstStyle/>
        <a:p>
          <a:r>
            <a:rPr lang="en-US" dirty="0" smtClean="0"/>
            <a:t>Implement with student</a:t>
          </a:r>
          <a:endParaRPr lang="en-US" dirty="0"/>
        </a:p>
      </dgm:t>
    </dgm:pt>
    <dgm:pt modelId="{7F962727-4964-439C-8157-185B9B7915E9}" type="parTrans" cxnId="{749DA2BA-D3B7-4D35-98A3-00FFFB5686C1}">
      <dgm:prSet/>
      <dgm:spPr/>
      <dgm:t>
        <a:bodyPr/>
        <a:lstStyle/>
        <a:p>
          <a:endParaRPr lang="en-US"/>
        </a:p>
      </dgm:t>
    </dgm:pt>
    <dgm:pt modelId="{8DEEC118-643C-4A34-AC9D-9E64D2AFC85F}" type="sibTrans" cxnId="{749DA2BA-D3B7-4D35-98A3-00FFFB5686C1}">
      <dgm:prSet/>
      <dgm:spPr/>
      <dgm:t>
        <a:bodyPr/>
        <a:lstStyle/>
        <a:p>
          <a:endParaRPr lang="en-US"/>
        </a:p>
      </dgm:t>
    </dgm:pt>
    <dgm:pt modelId="{014AC0CC-D239-449A-B68B-A4BD73C65E5A}" type="pres">
      <dgm:prSet presAssocID="{C7315DFC-87A9-44FE-A11E-D7EE699DEDB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A8142A0-123C-4EDD-959E-C80FDD44AE6A}" type="pres">
      <dgm:prSet presAssocID="{145EE9C0-DA9E-4619-833D-ED4252A8C7AD}" presName="root" presStyleCnt="0"/>
      <dgm:spPr/>
    </dgm:pt>
    <dgm:pt modelId="{5C7ED82B-EC45-46D6-A5C1-F1FD6D63125A}" type="pres">
      <dgm:prSet presAssocID="{145EE9C0-DA9E-4619-833D-ED4252A8C7AD}" presName="rootComposite" presStyleCnt="0"/>
      <dgm:spPr/>
    </dgm:pt>
    <dgm:pt modelId="{C9D38A06-FE4C-4F92-B83E-D17C34B05A8A}" type="pres">
      <dgm:prSet presAssocID="{145EE9C0-DA9E-4619-833D-ED4252A8C7AD}" presName="rootText" presStyleLbl="node1" presStyleIdx="0" presStyleCnt="2"/>
      <dgm:spPr/>
      <dgm:t>
        <a:bodyPr/>
        <a:lstStyle/>
        <a:p>
          <a:endParaRPr lang="en-US"/>
        </a:p>
      </dgm:t>
    </dgm:pt>
    <dgm:pt modelId="{37B01DA2-3BA4-437E-8540-AA0302EE62DF}" type="pres">
      <dgm:prSet presAssocID="{145EE9C0-DA9E-4619-833D-ED4252A8C7AD}" presName="rootConnector" presStyleLbl="node1" presStyleIdx="0" presStyleCnt="2"/>
      <dgm:spPr/>
      <dgm:t>
        <a:bodyPr/>
        <a:lstStyle/>
        <a:p>
          <a:endParaRPr lang="en-US"/>
        </a:p>
      </dgm:t>
    </dgm:pt>
    <dgm:pt modelId="{6D2B802F-FC65-4192-A246-38997A016A3F}" type="pres">
      <dgm:prSet presAssocID="{145EE9C0-DA9E-4619-833D-ED4252A8C7AD}" presName="childShape" presStyleCnt="0"/>
      <dgm:spPr/>
    </dgm:pt>
    <dgm:pt modelId="{214D00F8-A0E6-43AA-96B7-7E3CB95ADACF}" type="pres">
      <dgm:prSet presAssocID="{7E2DBF32-F40B-481C-A300-79A4ACBA2820}" presName="Name13" presStyleLbl="parChTrans1D2" presStyleIdx="0" presStyleCnt="3"/>
      <dgm:spPr/>
      <dgm:t>
        <a:bodyPr/>
        <a:lstStyle/>
        <a:p>
          <a:endParaRPr lang="en-US"/>
        </a:p>
      </dgm:t>
    </dgm:pt>
    <dgm:pt modelId="{9C6705D9-ECF1-42AC-8E8D-95F8FE88727F}" type="pres">
      <dgm:prSet presAssocID="{EFA39880-F082-49FB-AF36-832541C6DDC6}" presName="childText" presStyleLbl="bgAcc1" presStyleIdx="0" presStyleCnt="3" custScaleX="170255" custScaleY="262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19BD6-E697-40AD-8EC9-37CCFA6018DC}" type="pres">
      <dgm:prSet presAssocID="{0AD4B480-2F5F-46E1-983E-3750573384BE}" presName="root" presStyleCnt="0"/>
      <dgm:spPr/>
    </dgm:pt>
    <dgm:pt modelId="{6E7CA797-50F8-426F-950E-C155F6A75435}" type="pres">
      <dgm:prSet presAssocID="{0AD4B480-2F5F-46E1-983E-3750573384BE}" presName="rootComposite" presStyleCnt="0"/>
      <dgm:spPr/>
    </dgm:pt>
    <dgm:pt modelId="{47B12B4C-48A7-4698-9C0C-B42662781FC8}" type="pres">
      <dgm:prSet presAssocID="{0AD4B480-2F5F-46E1-983E-3750573384BE}" presName="rootText" presStyleLbl="node1" presStyleIdx="1" presStyleCnt="2"/>
      <dgm:spPr/>
      <dgm:t>
        <a:bodyPr/>
        <a:lstStyle/>
        <a:p>
          <a:endParaRPr lang="en-US"/>
        </a:p>
      </dgm:t>
    </dgm:pt>
    <dgm:pt modelId="{F56D8950-4AAF-4268-9504-7D98A8FD1061}" type="pres">
      <dgm:prSet presAssocID="{0AD4B480-2F5F-46E1-983E-3750573384BE}" presName="rootConnector" presStyleLbl="node1" presStyleIdx="1" presStyleCnt="2"/>
      <dgm:spPr/>
      <dgm:t>
        <a:bodyPr/>
        <a:lstStyle/>
        <a:p>
          <a:endParaRPr lang="en-US"/>
        </a:p>
      </dgm:t>
    </dgm:pt>
    <dgm:pt modelId="{96FC6889-2B03-4058-BE91-6077E8150DF9}" type="pres">
      <dgm:prSet presAssocID="{0AD4B480-2F5F-46E1-983E-3750573384BE}" presName="childShape" presStyleCnt="0"/>
      <dgm:spPr/>
    </dgm:pt>
    <dgm:pt modelId="{947483BE-6D63-4055-9598-4AFF189D89BE}" type="pres">
      <dgm:prSet presAssocID="{3342F75F-C20F-42BD-983C-FD75C4F6EFA7}" presName="Name13" presStyleLbl="parChTrans1D2" presStyleIdx="1" presStyleCnt="3"/>
      <dgm:spPr/>
      <dgm:t>
        <a:bodyPr/>
        <a:lstStyle/>
        <a:p>
          <a:endParaRPr lang="en-US"/>
        </a:p>
      </dgm:t>
    </dgm:pt>
    <dgm:pt modelId="{0C507329-405D-44EE-B52E-ADC083BF9200}" type="pres">
      <dgm:prSet presAssocID="{00712796-E337-490A-9A77-3DE68906E82D}" presName="childText" presStyleLbl="bgAcc1" presStyleIdx="1" presStyleCnt="3" custScaleX="1408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F3A40-4291-458F-A1A9-EB6A3CDEE5D4}" type="pres">
      <dgm:prSet presAssocID="{7F962727-4964-439C-8157-185B9B7915E9}" presName="Name13" presStyleLbl="parChTrans1D2" presStyleIdx="2" presStyleCnt="3"/>
      <dgm:spPr/>
      <dgm:t>
        <a:bodyPr/>
        <a:lstStyle/>
        <a:p>
          <a:endParaRPr lang="en-US"/>
        </a:p>
      </dgm:t>
    </dgm:pt>
    <dgm:pt modelId="{9BCD147F-9D7A-44CA-BD03-4B8B064061BB}" type="pres">
      <dgm:prSet presAssocID="{A63BC103-7148-49F9-8F26-B3CC7A9BC7D6}" presName="childText" presStyleLbl="bgAcc1" presStyleIdx="2" presStyleCnt="3" custScaleX="1437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EC313C-E0B8-4653-BB07-CF587D9E7E3E}" type="presOf" srcId="{C7315DFC-87A9-44FE-A11E-D7EE699DEDBA}" destId="{014AC0CC-D239-449A-B68B-A4BD73C65E5A}" srcOrd="0" destOrd="0" presId="urn:microsoft.com/office/officeart/2005/8/layout/hierarchy3"/>
    <dgm:cxn modelId="{63B2AF46-BE77-425D-8800-26446ABA56E9}" type="presOf" srcId="{00712796-E337-490A-9A77-3DE68906E82D}" destId="{0C507329-405D-44EE-B52E-ADC083BF9200}" srcOrd="0" destOrd="0" presId="urn:microsoft.com/office/officeart/2005/8/layout/hierarchy3"/>
    <dgm:cxn modelId="{DFB8C41A-4AD1-4F9C-8C8A-00E6058C6FA7}" type="presOf" srcId="{7E2DBF32-F40B-481C-A300-79A4ACBA2820}" destId="{214D00F8-A0E6-43AA-96B7-7E3CB95ADACF}" srcOrd="0" destOrd="0" presId="urn:microsoft.com/office/officeart/2005/8/layout/hierarchy3"/>
    <dgm:cxn modelId="{749DA2BA-D3B7-4D35-98A3-00FFFB5686C1}" srcId="{0AD4B480-2F5F-46E1-983E-3750573384BE}" destId="{A63BC103-7148-49F9-8F26-B3CC7A9BC7D6}" srcOrd="1" destOrd="0" parTransId="{7F962727-4964-439C-8157-185B9B7915E9}" sibTransId="{8DEEC118-643C-4A34-AC9D-9E64D2AFC85F}"/>
    <dgm:cxn modelId="{66F8DFD6-0DD5-4192-B7FC-B50EA91F1727}" type="presOf" srcId="{A63BC103-7148-49F9-8F26-B3CC7A9BC7D6}" destId="{9BCD147F-9D7A-44CA-BD03-4B8B064061BB}" srcOrd="0" destOrd="0" presId="urn:microsoft.com/office/officeart/2005/8/layout/hierarchy3"/>
    <dgm:cxn modelId="{07D12F8D-78D3-41AB-877D-882AEA9D0BEA}" type="presOf" srcId="{145EE9C0-DA9E-4619-833D-ED4252A8C7AD}" destId="{C9D38A06-FE4C-4F92-B83E-D17C34B05A8A}" srcOrd="0" destOrd="0" presId="urn:microsoft.com/office/officeart/2005/8/layout/hierarchy3"/>
    <dgm:cxn modelId="{DDDF8803-2615-453A-A98A-25534D5CD040}" type="presOf" srcId="{145EE9C0-DA9E-4619-833D-ED4252A8C7AD}" destId="{37B01DA2-3BA4-437E-8540-AA0302EE62DF}" srcOrd="1" destOrd="0" presId="urn:microsoft.com/office/officeart/2005/8/layout/hierarchy3"/>
    <dgm:cxn modelId="{CB6C5AEF-75CD-49D6-BF76-045A5EE22F38}" type="presOf" srcId="{EFA39880-F082-49FB-AF36-832541C6DDC6}" destId="{9C6705D9-ECF1-42AC-8E8D-95F8FE88727F}" srcOrd="0" destOrd="0" presId="urn:microsoft.com/office/officeart/2005/8/layout/hierarchy3"/>
    <dgm:cxn modelId="{C6B27070-CD05-4088-87FC-BDD5ECEDD735}" type="presOf" srcId="{0AD4B480-2F5F-46E1-983E-3750573384BE}" destId="{47B12B4C-48A7-4698-9C0C-B42662781FC8}" srcOrd="0" destOrd="0" presId="urn:microsoft.com/office/officeart/2005/8/layout/hierarchy3"/>
    <dgm:cxn modelId="{DA5A345D-9A45-4072-8073-5A2C3DBE3F9B}" srcId="{0AD4B480-2F5F-46E1-983E-3750573384BE}" destId="{00712796-E337-490A-9A77-3DE68906E82D}" srcOrd="0" destOrd="0" parTransId="{3342F75F-C20F-42BD-983C-FD75C4F6EFA7}" sibTransId="{6D98E239-B1C7-441F-8D36-CD3DE33A10E2}"/>
    <dgm:cxn modelId="{2A07A3DE-0312-4239-9993-0682F1410C72}" srcId="{145EE9C0-DA9E-4619-833D-ED4252A8C7AD}" destId="{EFA39880-F082-49FB-AF36-832541C6DDC6}" srcOrd="0" destOrd="0" parTransId="{7E2DBF32-F40B-481C-A300-79A4ACBA2820}" sibTransId="{6D0F03CE-B5C2-413A-97E8-BABFAD381CBA}"/>
    <dgm:cxn modelId="{EF331A45-5EB9-44E2-BE5F-F84F880F3D45}" type="presOf" srcId="{0AD4B480-2F5F-46E1-983E-3750573384BE}" destId="{F56D8950-4AAF-4268-9504-7D98A8FD1061}" srcOrd="1" destOrd="0" presId="urn:microsoft.com/office/officeart/2005/8/layout/hierarchy3"/>
    <dgm:cxn modelId="{8C98F7A9-B266-4095-8843-48FBBF9C5F90}" srcId="{C7315DFC-87A9-44FE-A11E-D7EE699DEDBA}" destId="{145EE9C0-DA9E-4619-833D-ED4252A8C7AD}" srcOrd="0" destOrd="0" parTransId="{6188CCDA-C45F-47C6-B2B6-A00D7215DEC7}" sibTransId="{8332B8A4-5D7F-42EF-BB31-0C9FC1CA683A}"/>
    <dgm:cxn modelId="{4F30B4A5-F913-47F9-A16C-442C210F0963}" srcId="{C7315DFC-87A9-44FE-A11E-D7EE699DEDBA}" destId="{0AD4B480-2F5F-46E1-983E-3750573384BE}" srcOrd="1" destOrd="0" parTransId="{A9B71023-3F74-4D59-BEC7-A1969DEF6095}" sibTransId="{4B0078FC-DCA1-4F9C-BAEE-60F7DCD452F5}"/>
    <dgm:cxn modelId="{7EDA2B90-F3A3-4B62-B57E-2D9D4F2A4B2B}" type="presOf" srcId="{7F962727-4964-439C-8157-185B9B7915E9}" destId="{D79F3A40-4291-458F-A1A9-EB6A3CDEE5D4}" srcOrd="0" destOrd="0" presId="urn:microsoft.com/office/officeart/2005/8/layout/hierarchy3"/>
    <dgm:cxn modelId="{B31C08ED-8E89-492B-8606-09FB2E864448}" type="presOf" srcId="{3342F75F-C20F-42BD-983C-FD75C4F6EFA7}" destId="{947483BE-6D63-4055-9598-4AFF189D89BE}" srcOrd="0" destOrd="0" presId="urn:microsoft.com/office/officeart/2005/8/layout/hierarchy3"/>
    <dgm:cxn modelId="{2D9F7FA2-3F81-4884-AEAF-C1AFE0949CA6}" type="presParOf" srcId="{014AC0CC-D239-449A-B68B-A4BD73C65E5A}" destId="{8A8142A0-123C-4EDD-959E-C80FDD44AE6A}" srcOrd="0" destOrd="0" presId="urn:microsoft.com/office/officeart/2005/8/layout/hierarchy3"/>
    <dgm:cxn modelId="{3ABCBD8B-D13F-46B4-9686-A82AFBF99E0D}" type="presParOf" srcId="{8A8142A0-123C-4EDD-959E-C80FDD44AE6A}" destId="{5C7ED82B-EC45-46D6-A5C1-F1FD6D63125A}" srcOrd="0" destOrd="0" presId="urn:microsoft.com/office/officeart/2005/8/layout/hierarchy3"/>
    <dgm:cxn modelId="{B605780A-38FF-46F6-9AB5-61DD44176DA8}" type="presParOf" srcId="{5C7ED82B-EC45-46D6-A5C1-F1FD6D63125A}" destId="{C9D38A06-FE4C-4F92-B83E-D17C34B05A8A}" srcOrd="0" destOrd="0" presId="urn:microsoft.com/office/officeart/2005/8/layout/hierarchy3"/>
    <dgm:cxn modelId="{2178A479-6283-46FE-A138-E054C4A82FE5}" type="presParOf" srcId="{5C7ED82B-EC45-46D6-A5C1-F1FD6D63125A}" destId="{37B01DA2-3BA4-437E-8540-AA0302EE62DF}" srcOrd="1" destOrd="0" presId="urn:microsoft.com/office/officeart/2005/8/layout/hierarchy3"/>
    <dgm:cxn modelId="{C054BD55-30A5-4E57-B9DF-FF7D92D28846}" type="presParOf" srcId="{8A8142A0-123C-4EDD-959E-C80FDD44AE6A}" destId="{6D2B802F-FC65-4192-A246-38997A016A3F}" srcOrd="1" destOrd="0" presId="urn:microsoft.com/office/officeart/2005/8/layout/hierarchy3"/>
    <dgm:cxn modelId="{7EAE24BD-735D-422F-ACAD-A39E10E08CF0}" type="presParOf" srcId="{6D2B802F-FC65-4192-A246-38997A016A3F}" destId="{214D00F8-A0E6-43AA-96B7-7E3CB95ADACF}" srcOrd="0" destOrd="0" presId="urn:microsoft.com/office/officeart/2005/8/layout/hierarchy3"/>
    <dgm:cxn modelId="{56B93EA0-27FB-42BF-9591-83992C230687}" type="presParOf" srcId="{6D2B802F-FC65-4192-A246-38997A016A3F}" destId="{9C6705D9-ECF1-42AC-8E8D-95F8FE88727F}" srcOrd="1" destOrd="0" presId="urn:microsoft.com/office/officeart/2005/8/layout/hierarchy3"/>
    <dgm:cxn modelId="{BEDA2D73-75E6-4C9A-9221-D289F2872AEC}" type="presParOf" srcId="{014AC0CC-D239-449A-B68B-A4BD73C65E5A}" destId="{AC819BD6-E697-40AD-8EC9-37CCFA6018DC}" srcOrd="1" destOrd="0" presId="urn:microsoft.com/office/officeart/2005/8/layout/hierarchy3"/>
    <dgm:cxn modelId="{41E3273A-0C31-482A-8C0B-30E468E32A60}" type="presParOf" srcId="{AC819BD6-E697-40AD-8EC9-37CCFA6018DC}" destId="{6E7CA797-50F8-426F-950E-C155F6A75435}" srcOrd="0" destOrd="0" presId="urn:microsoft.com/office/officeart/2005/8/layout/hierarchy3"/>
    <dgm:cxn modelId="{94462439-4E74-4DD5-BC92-6C7E0B53C0B4}" type="presParOf" srcId="{6E7CA797-50F8-426F-950E-C155F6A75435}" destId="{47B12B4C-48A7-4698-9C0C-B42662781FC8}" srcOrd="0" destOrd="0" presId="urn:microsoft.com/office/officeart/2005/8/layout/hierarchy3"/>
    <dgm:cxn modelId="{8D55DBE8-1714-4307-83C0-8F1F0E432DC9}" type="presParOf" srcId="{6E7CA797-50F8-426F-950E-C155F6A75435}" destId="{F56D8950-4AAF-4268-9504-7D98A8FD1061}" srcOrd="1" destOrd="0" presId="urn:microsoft.com/office/officeart/2005/8/layout/hierarchy3"/>
    <dgm:cxn modelId="{F17A5648-D504-47D7-8B75-A5E584235422}" type="presParOf" srcId="{AC819BD6-E697-40AD-8EC9-37CCFA6018DC}" destId="{96FC6889-2B03-4058-BE91-6077E8150DF9}" srcOrd="1" destOrd="0" presId="urn:microsoft.com/office/officeart/2005/8/layout/hierarchy3"/>
    <dgm:cxn modelId="{712B5079-12BC-46BF-9439-BC863A5F14CA}" type="presParOf" srcId="{96FC6889-2B03-4058-BE91-6077E8150DF9}" destId="{947483BE-6D63-4055-9598-4AFF189D89BE}" srcOrd="0" destOrd="0" presId="urn:microsoft.com/office/officeart/2005/8/layout/hierarchy3"/>
    <dgm:cxn modelId="{AA1108FE-FD25-4A27-8107-E89BBC0768E9}" type="presParOf" srcId="{96FC6889-2B03-4058-BE91-6077E8150DF9}" destId="{0C507329-405D-44EE-B52E-ADC083BF9200}" srcOrd="1" destOrd="0" presId="urn:microsoft.com/office/officeart/2005/8/layout/hierarchy3"/>
    <dgm:cxn modelId="{23549560-6E35-40F6-93E4-D9814C524AAB}" type="presParOf" srcId="{96FC6889-2B03-4058-BE91-6077E8150DF9}" destId="{D79F3A40-4291-458F-A1A9-EB6A3CDEE5D4}" srcOrd="2" destOrd="0" presId="urn:microsoft.com/office/officeart/2005/8/layout/hierarchy3"/>
    <dgm:cxn modelId="{198DB314-D9F6-4FFA-8DDE-276A5CB365F6}" type="presParOf" srcId="{96FC6889-2B03-4058-BE91-6077E8150DF9}" destId="{9BCD147F-9D7A-44CA-BD03-4B8B064061B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3C0D7D0-9CFF-4F2F-A34E-19E82A7B0F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4127F4-69BD-443D-9E01-D8F1E2F171E6}">
      <dgm:prSet phldrT="[Text]"/>
      <dgm:spPr/>
      <dgm:t>
        <a:bodyPr/>
        <a:lstStyle/>
        <a:p>
          <a:r>
            <a:rPr lang="en-US" dirty="0" smtClean="0"/>
            <a:t>Develop social competence</a:t>
          </a:r>
          <a:endParaRPr lang="en-US" dirty="0"/>
        </a:p>
      </dgm:t>
    </dgm:pt>
    <dgm:pt modelId="{47B0C9D7-2434-47F6-8C9B-0B57F4E70BCC}" type="parTrans" cxnId="{81DF2DDD-3821-4541-AB10-15B09EF23A4D}">
      <dgm:prSet/>
      <dgm:spPr/>
      <dgm:t>
        <a:bodyPr/>
        <a:lstStyle/>
        <a:p>
          <a:endParaRPr lang="en-US"/>
        </a:p>
      </dgm:t>
    </dgm:pt>
    <dgm:pt modelId="{1E262431-4B59-43A3-9C47-596B25375AA8}" type="sibTrans" cxnId="{81DF2DDD-3821-4541-AB10-15B09EF23A4D}">
      <dgm:prSet/>
      <dgm:spPr/>
      <dgm:t>
        <a:bodyPr/>
        <a:lstStyle/>
        <a:p>
          <a:endParaRPr lang="en-US"/>
        </a:p>
      </dgm:t>
    </dgm:pt>
    <dgm:pt modelId="{A32CE790-AF2B-4013-BFC8-78C36F33C310}">
      <dgm:prSet phldrT="[Text]"/>
      <dgm:spPr/>
      <dgm:t>
        <a:bodyPr/>
        <a:lstStyle/>
        <a:p>
          <a:endParaRPr lang="en-US" dirty="0"/>
        </a:p>
      </dgm:t>
    </dgm:pt>
    <dgm:pt modelId="{6A911815-14C3-42E8-B4EB-2A9774AA8D96}" type="parTrans" cxnId="{39385646-2DF4-4E67-90DD-3F2A61A9B541}">
      <dgm:prSet/>
      <dgm:spPr/>
      <dgm:t>
        <a:bodyPr/>
        <a:lstStyle/>
        <a:p>
          <a:endParaRPr lang="en-US"/>
        </a:p>
      </dgm:t>
    </dgm:pt>
    <dgm:pt modelId="{86B0BD12-3A3B-49B4-A971-FAC1EA883E56}" type="sibTrans" cxnId="{39385646-2DF4-4E67-90DD-3F2A61A9B541}">
      <dgm:prSet/>
      <dgm:spPr/>
      <dgm:t>
        <a:bodyPr/>
        <a:lstStyle/>
        <a:p>
          <a:endParaRPr lang="en-US"/>
        </a:p>
      </dgm:t>
    </dgm:pt>
    <dgm:pt modelId="{C065113B-7568-4D73-BB5B-FD653DD362C7}">
      <dgm:prSet phldrT="[Text]"/>
      <dgm:spPr/>
      <dgm:t>
        <a:bodyPr/>
        <a:lstStyle/>
        <a:p>
          <a:r>
            <a:rPr lang="en-US" dirty="0" smtClean="0"/>
            <a:t>Opportunity to interact with peers in a positive manner</a:t>
          </a:r>
          <a:endParaRPr lang="en-US" dirty="0"/>
        </a:p>
      </dgm:t>
    </dgm:pt>
    <dgm:pt modelId="{E872D304-0E25-4914-8672-EDD1D0DF89B8}" type="parTrans" cxnId="{4B6D80B6-C5CB-4B07-B701-4F61001718A2}">
      <dgm:prSet/>
      <dgm:spPr/>
      <dgm:t>
        <a:bodyPr/>
        <a:lstStyle/>
        <a:p>
          <a:endParaRPr lang="en-US"/>
        </a:p>
      </dgm:t>
    </dgm:pt>
    <dgm:pt modelId="{F87646DE-6D10-4636-8449-436E3819A7C3}" type="sibTrans" cxnId="{4B6D80B6-C5CB-4B07-B701-4F61001718A2}">
      <dgm:prSet/>
      <dgm:spPr/>
      <dgm:t>
        <a:bodyPr/>
        <a:lstStyle/>
        <a:p>
          <a:endParaRPr lang="en-US"/>
        </a:p>
      </dgm:t>
    </dgm:pt>
    <dgm:pt modelId="{0312144B-1DC0-43E9-A416-D1629E2861C9}">
      <dgm:prSet phldrT="[Text]"/>
      <dgm:spPr/>
      <dgm:t>
        <a:bodyPr/>
        <a:lstStyle/>
        <a:p>
          <a:endParaRPr lang="en-US" dirty="0"/>
        </a:p>
      </dgm:t>
    </dgm:pt>
    <dgm:pt modelId="{10DD5E7E-4DDB-4251-87C9-9A3B7DEFAA79}" type="parTrans" cxnId="{BFB96985-8EF6-46B2-B286-ABF0A952B840}">
      <dgm:prSet/>
      <dgm:spPr/>
      <dgm:t>
        <a:bodyPr/>
        <a:lstStyle/>
        <a:p>
          <a:endParaRPr lang="en-US"/>
        </a:p>
      </dgm:t>
    </dgm:pt>
    <dgm:pt modelId="{2FEA974D-3E23-4A36-8C7E-0D3D84DA9276}" type="sibTrans" cxnId="{BFB96985-8EF6-46B2-B286-ABF0A952B840}">
      <dgm:prSet/>
      <dgm:spPr/>
      <dgm:t>
        <a:bodyPr/>
        <a:lstStyle/>
        <a:p>
          <a:endParaRPr lang="en-US"/>
        </a:p>
      </dgm:t>
    </dgm:pt>
    <dgm:pt modelId="{D6841BDE-DFDC-4D84-BB13-E21F540F47F2}" type="pres">
      <dgm:prSet presAssocID="{83C0D7D0-9CFF-4F2F-A34E-19E82A7B0F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1A177F-B453-4F24-8446-33476D832152}" type="pres">
      <dgm:prSet presAssocID="{424127F4-69BD-443D-9E01-D8F1E2F171E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9D94C-5FB5-4A68-954A-E7E06580712D}" type="pres">
      <dgm:prSet presAssocID="{424127F4-69BD-443D-9E01-D8F1E2F171E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B8A2E-1D0E-44AF-8120-1AAB378EB474}" type="pres">
      <dgm:prSet presAssocID="{C065113B-7568-4D73-BB5B-FD653DD362C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0C79C-A9BD-4F71-83FB-8DC9B6CBD3EE}" type="pres">
      <dgm:prSet presAssocID="{C065113B-7568-4D73-BB5B-FD653DD362C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B96985-8EF6-46B2-B286-ABF0A952B840}" srcId="{C065113B-7568-4D73-BB5B-FD653DD362C7}" destId="{0312144B-1DC0-43E9-A416-D1629E2861C9}" srcOrd="0" destOrd="0" parTransId="{10DD5E7E-4DDB-4251-87C9-9A3B7DEFAA79}" sibTransId="{2FEA974D-3E23-4A36-8C7E-0D3D84DA9276}"/>
    <dgm:cxn modelId="{E6BE411D-0B79-42D1-8084-3E15557FD398}" type="presOf" srcId="{424127F4-69BD-443D-9E01-D8F1E2F171E6}" destId="{B61A177F-B453-4F24-8446-33476D832152}" srcOrd="0" destOrd="0" presId="urn:microsoft.com/office/officeart/2005/8/layout/vList2"/>
    <dgm:cxn modelId="{39385646-2DF4-4E67-90DD-3F2A61A9B541}" srcId="{424127F4-69BD-443D-9E01-D8F1E2F171E6}" destId="{A32CE790-AF2B-4013-BFC8-78C36F33C310}" srcOrd="0" destOrd="0" parTransId="{6A911815-14C3-42E8-B4EB-2A9774AA8D96}" sibTransId="{86B0BD12-3A3B-49B4-A971-FAC1EA883E56}"/>
    <dgm:cxn modelId="{81DF2DDD-3821-4541-AB10-15B09EF23A4D}" srcId="{83C0D7D0-9CFF-4F2F-A34E-19E82A7B0F7F}" destId="{424127F4-69BD-443D-9E01-D8F1E2F171E6}" srcOrd="0" destOrd="0" parTransId="{47B0C9D7-2434-47F6-8C9B-0B57F4E70BCC}" sibTransId="{1E262431-4B59-43A3-9C47-596B25375AA8}"/>
    <dgm:cxn modelId="{4B6D80B6-C5CB-4B07-B701-4F61001718A2}" srcId="{83C0D7D0-9CFF-4F2F-A34E-19E82A7B0F7F}" destId="{C065113B-7568-4D73-BB5B-FD653DD362C7}" srcOrd="1" destOrd="0" parTransId="{E872D304-0E25-4914-8672-EDD1D0DF89B8}" sibTransId="{F87646DE-6D10-4636-8449-436E3819A7C3}"/>
    <dgm:cxn modelId="{A9FEEAA7-84EA-4A96-A878-06295BCB7425}" type="presOf" srcId="{0312144B-1DC0-43E9-A416-D1629E2861C9}" destId="{D030C79C-A9BD-4F71-83FB-8DC9B6CBD3EE}" srcOrd="0" destOrd="0" presId="urn:microsoft.com/office/officeart/2005/8/layout/vList2"/>
    <dgm:cxn modelId="{B93F8F04-A9C4-4FD5-98B7-14F536D50234}" type="presOf" srcId="{A32CE790-AF2B-4013-BFC8-78C36F33C310}" destId="{8BD9D94C-5FB5-4A68-954A-E7E06580712D}" srcOrd="0" destOrd="0" presId="urn:microsoft.com/office/officeart/2005/8/layout/vList2"/>
    <dgm:cxn modelId="{58AECF7A-80CA-4E1A-9B26-7D606786BFB5}" type="presOf" srcId="{C065113B-7568-4D73-BB5B-FD653DD362C7}" destId="{0A0B8A2E-1D0E-44AF-8120-1AAB378EB474}" srcOrd="0" destOrd="0" presId="urn:microsoft.com/office/officeart/2005/8/layout/vList2"/>
    <dgm:cxn modelId="{A137E64D-51AF-4F8F-ACA6-7B4C4B9F2691}" type="presOf" srcId="{83C0D7D0-9CFF-4F2F-A34E-19E82A7B0F7F}" destId="{D6841BDE-DFDC-4D84-BB13-E21F540F47F2}" srcOrd="0" destOrd="0" presId="urn:microsoft.com/office/officeart/2005/8/layout/vList2"/>
    <dgm:cxn modelId="{34E31AF9-AD1C-405C-AB9E-9BA457DCA032}" type="presParOf" srcId="{D6841BDE-DFDC-4D84-BB13-E21F540F47F2}" destId="{B61A177F-B453-4F24-8446-33476D832152}" srcOrd="0" destOrd="0" presId="urn:microsoft.com/office/officeart/2005/8/layout/vList2"/>
    <dgm:cxn modelId="{441EEB8E-D03E-444B-963D-70C6FD2418AB}" type="presParOf" srcId="{D6841BDE-DFDC-4D84-BB13-E21F540F47F2}" destId="{8BD9D94C-5FB5-4A68-954A-E7E06580712D}" srcOrd="1" destOrd="0" presId="urn:microsoft.com/office/officeart/2005/8/layout/vList2"/>
    <dgm:cxn modelId="{D1D94A81-3A17-4BE2-82BA-5DAC0CA7F0CB}" type="presParOf" srcId="{D6841BDE-DFDC-4D84-BB13-E21F540F47F2}" destId="{0A0B8A2E-1D0E-44AF-8120-1AAB378EB474}" srcOrd="2" destOrd="0" presId="urn:microsoft.com/office/officeart/2005/8/layout/vList2"/>
    <dgm:cxn modelId="{7BFBCC6D-A684-491A-ABF7-DAC5E1B41D1E}" type="presParOf" srcId="{D6841BDE-DFDC-4D84-BB13-E21F540F47F2}" destId="{D030C79C-A9BD-4F71-83FB-8DC9B6CBD3E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7315DFC-87A9-44FE-A11E-D7EE699DEDB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5EE9C0-DA9E-4619-833D-ED4252A8C7AD}">
      <dgm:prSet phldrT="[Text]"/>
      <dgm:spPr/>
      <dgm:t>
        <a:bodyPr/>
        <a:lstStyle/>
        <a:p>
          <a:r>
            <a:rPr lang="en-US" dirty="0" smtClean="0"/>
            <a:t>What are they?</a:t>
          </a:r>
          <a:endParaRPr lang="en-US" dirty="0"/>
        </a:p>
      </dgm:t>
    </dgm:pt>
    <dgm:pt modelId="{6188CCDA-C45F-47C6-B2B6-A00D7215DEC7}" type="parTrans" cxnId="{8C98F7A9-B266-4095-8843-48FBBF9C5F90}">
      <dgm:prSet/>
      <dgm:spPr/>
      <dgm:t>
        <a:bodyPr/>
        <a:lstStyle/>
        <a:p>
          <a:endParaRPr lang="en-US"/>
        </a:p>
      </dgm:t>
    </dgm:pt>
    <dgm:pt modelId="{8332B8A4-5D7F-42EF-BB31-0C9FC1CA683A}" type="sibTrans" cxnId="{8C98F7A9-B266-4095-8843-48FBBF9C5F90}">
      <dgm:prSet/>
      <dgm:spPr/>
      <dgm:t>
        <a:bodyPr/>
        <a:lstStyle/>
        <a:p>
          <a:endParaRPr lang="en-US"/>
        </a:p>
      </dgm:t>
    </dgm:pt>
    <dgm:pt modelId="{EFA39880-F082-49FB-AF36-832541C6DDC6}">
      <dgm:prSet phldrT="[Text]"/>
      <dgm:spPr/>
      <dgm:t>
        <a:bodyPr/>
        <a:lstStyle/>
        <a:p>
          <a:r>
            <a:rPr lang="en-US" dirty="0" smtClean="0"/>
            <a:t>Teaches students to engage with peers</a:t>
          </a:r>
          <a:endParaRPr lang="en-US" dirty="0"/>
        </a:p>
      </dgm:t>
    </dgm:pt>
    <dgm:pt modelId="{7E2DBF32-F40B-481C-A300-79A4ACBA2820}" type="parTrans" cxnId="{2A07A3DE-0312-4239-9993-0682F1410C72}">
      <dgm:prSet/>
      <dgm:spPr/>
      <dgm:t>
        <a:bodyPr/>
        <a:lstStyle/>
        <a:p>
          <a:endParaRPr lang="en-US"/>
        </a:p>
      </dgm:t>
    </dgm:pt>
    <dgm:pt modelId="{6D0F03CE-B5C2-413A-97E8-BABFAD381CBA}" type="sibTrans" cxnId="{2A07A3DE-0312-4239-9993-0682F1410C72}">
      <dgm:prSet/>
      <dgm:spPr/>
      <dgm:t>
        <a:bodyPr/>
        <a:lstStyle/>
        <a:p>
          <a:endParaRPr lang="en-US"/>
        </a:p>
      </dgm:t>
    </dgm:pt>
    <dgm:pt modelId="{0AD4B480-2F5F-46E1-983E-3750573384BE}">
      <dgm:prSet phldrT="[Text]"/>
      <dgm:spPr/>
      <dgm:t>
        <a:bodyPr/>
        <a:lstStyle/>
        <a:p>
          <a:r>
            <a:rPr lang="en-US" dirty="0" smtClean="0"/>
            <a:t>How to use them?</a:t>
          </a:r>
          <a:endParaRPr lang="en-US" dirty="0"/>
        </a:p>
      </dgm:t>
    </dgm:pt>
    <dgm:pt modelId="{A9B71023-3F74-4D59-BEC7-A1969DEF6095}" type="parTrans" cxnId="{4F30B4A5-F913-47F9-A16C-442C210F0963}">
      <dgm:prSet/>
      <dgm:spPr/>
      <dgm:t>
        <a:bodyPr/>
        <a:lstStyle/>
        <a:p>
          <a:endParaRPr lang="en-US"/>
        </a:p>
      </dgm:t>
    </dgm:pt>
    <dgm:pt modelId="{4B0078FC-DCA1-4F9C-BAEE-60F7DCD452F5}" type="sibTrans" cxnId="{4F30B4A5-F913-47F9-A16C-442C210F0963}">
      <dgm:prSet/>
      <dgm:spPr/>
      <dgm:t>
        <a:bodyPr/>
        <a:lstStyle/>
        <a:p>
          <a:endParaRPr lang="en-US"/>
        </a:p>
      </dgm:t>
    </dgm:pt>
    <dgm:pt modelId="{00712796-E337-490A-9A77-3DE68906E82D}">
      <dgm:prSet phldrT="[Text]"/>
      <dgm:spPr/>
      <dgm:t>
        <a:bodyPr/>
        <a:lstStyle/>
        <a:p>
          <a:r>
            <a:rPr lang="en-US" dirty="0" smtClean="0"/>
            <a:t>Develop cue</a:t>
          </a:r>
          <a:endParaRPr lang="en-US" dirty="0"/>
        </a:p>
      </dgm:t>
    </dgm:pt>
    <dgm:pt modelId="{3342F75F-C20F-42BD-983C-FD75C4F6EFA7}" type="parTrans" cxnId="{DA5A345D-9A45-4072-8073-5A2C3DBE3F9B}">
      <dgm:prSet/>
      <dgm:spPr/>
      <dgm:t>
        <a:bodyPr/>
        <a:lstStyle/>
        <a:p>
          <a:endParaRPr lang="en-US"/>
        </a:p>
      </dgm:t>
    </dgm:pt>
    <dgm:pt modelId="{6D98E239-B1C7-441F-8D36-CD3DE33A10E2}" type="sibTrans" cxnId="{DA5A345D-9A45-4072-8073-5A2C3DBE3F9B}">
      <dgm:prSet/>
      <dgm:spPr/>
      <dgm:t>
        <a:bodyPr/>
        <a:lstStyle/>
        <a:p>
          <a:endParaRPr lang="en-US"/>
        </a:p>
      </dgm:t>
    </dgm:pt>
    <dgm:pt modelId="{A63BC103-7148-49F9-8F26-B3CC7A9BC7D6}">
      <dgm:prSet phldrT="[Text]"/>
      <dgm:spPr/>
      <dgm:t>
        <a:bodyPr/>
        <a:lstStyle/>
        <a:p>
          <a:r>
            <a:rPr lang="en-US" dirty="0" smtClean="0"/>
            <a:t>Structure activity</a:t>
          </a:r>
          <a:endParaRPr lang="en-US" dirty="0"/>
        </a:p>
      </dgm:t>
    </dgm:pt>
    <dgm:pt modelId="{7F962727-4964-439C-8157-185B9B7915E9}" type="parTrans" cxnId="{749DA2BA-D3B7-4D35-98A3-00FFFB5686C1}">
      <dgm:prSet/>
      <dgm:spPr/>
      <dgm:t>
        <a:bodyPr/>
        <a:lstStyle/>
        <a:p>
          <a:endParaRPr lang="en-US"/>
        </a:p>
      </dgm:t>
    </dgm:pt>
    <dgm:pt modelId="{8DEEC118-643C-4A34-AC9D-9E64D2AFC85F}" type="sibTrans" cxnId="{749DA2BA-D3B7-4D35-98A3-00FFFB5686C1}">
      <dgm:prSet/>
      <dgm:spPr/>
      <dgm:t>
        <a:bodyPr/>
        <a:lstStyle/>
        <a:p>
          <a:endParaRPr lang="en-US"/>
        </a:p>
      </dgm:t>
    </dgm:pt>
    <dgm:pt modelId="{014AC0CC-D239-449A-B68B-A4BD73C65E5A}" type="pres">
      <dgm:prSet presAssocID="{C7315DFC-87A9-44FE-A11E-D7EE699DEDB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A8142A0-123C-4EDD-959E-C80FDD44AE6A}" type="pres">
      <dgm:prSet presAssocID="{145EE9C0-DA9E-4619-833D-ED4252A8C7AD}" presName="root" presStyleCnt="0"/>
      <dgm:spPr/>
    </dgm:pt>
    <dgm:pt modelId="{5C7ED82B-EC45-46D6-A5C1-F1FD6D63125A}" type="pres">
      <dgm:prSet presAssocID="{145EE9C0-DA9E-4619-833D-ED4252A8C7AD}" presName="rootComposite" presStyleCnt="0"/>
      <dgm:spPr/>
    </dgm:pt>
    <dgm:pt modelId="{C9D38A06-FE4C-4F92-B83E-D17C34B05A8A}" type="pres">
      <dgm:prSet presAssocID="{145EE9C0-DA9E-4619-833D-ED4252A8C7AD}" presName="rootText" presStyleLbl="node1" presStyleIdx="0" presStyleCnt="2"/>
      <dgm:spPr/>
      <dgm:t>
        <a:bodyPr/>
        <a:lstStyle/>
        <a:p>
          <a:endParaRPr lang="en-US"/>
        </a:p>
      </dgm:t>
    </dgm:pt>
    <dgm:pt modelId="{37B01DA2-3BA4-437E-8540-AA0302EE62DF}" type="pres">
      <dgm:prSet presAssocID="{145EE9C0-DA9E-4619-833D-ED4252A8C7AD}" presName="rootConnector" presStyleLbl="node1" presStyleIdx="0" presStyleCnt="2"/>
      <dgm:spPr/>
      <dgm:t>
        <a:bodyPr/>
        <a:lstStyle/>
        <a:p>
          <a:endParaRPr lang="en-US"/>
        </a:p>
      </dgm:t>
    </dgm:pt>
    <dgm:pt modelId="{6D2B802F-FC65-4192-A246-38997A016A3F}" type="pres">
      <dgm:prSet presAssocID="{145EE9C0-DA9E-4619-833D-ED4252A8C7AD}" presName="childShape" presStyleCnt="0"/>
      <dgm:spPr/>
    </dgm:pt>
    <dgm:pt modelId="{214D00F8-A0E6-43AA-96B7-7E3CB95ADACF}" type="pres">
      <dgm:prSet presAssocID="{7E2DBF32-F40B-481C-A300-79A4ACBA2820}" presName="Name13" presStyleLbl="parChTrans1D2" presStyleIdx="0" presStyleCnt="3"/>
      <dgm:spPr/>
      <dgm:t>
        <a:bodyPr/>
        <a:lstStyle/>
        <a:p>
          <a:endParaRPr lang="en-US"/>
        </a:p>
      </dgm:t>
    </dgm:pt>
    <dgm:pt modelId="{9C6705D9-ECF1-42AC-8E8D-95F8FE88727F}" type="pres">
      <dgm:prSet presAssocID="{EFA39880-F082-49FB-AF36-832541C6DDC6}" presName="childText" presStyleLbl="bgAcc1" presStyleIdx="0" presStyleCnt="3" custScaleX="111052" custScaleY="2101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19BD6-E697-40AD-8EC9-37CCFA6018DC}" type="pres">
      <dgm:prSet presAssocID="{0AD4B480-2F5F-46E1-983E-3750573384BE}" presName="root" presStyleCnt="0"/>
      <dgm:spPr/>
    </dgm:pt>
    <dgm:pt modelId="{6E7CA797-50F8-426F-950E-C155F6A75435}" type="pres">
      <dgm:prSet presAssocID="{0AD4B480-2F5F-46E1-983E-3750573384BE}" presName="rootComposite" presStyleCnt="0"/>
      <dgm:spPr/>
    </dgm:pt>
    <dgm:pt modelId="{47B12B4C-48A7-4698-9C0C-B42662781FC8}" type="pres">
      <dgm:prSet presAssocID="{0AD4B480-2F5F-46E1-983E-3750573384BE}" presName="rootText" presStyleLbl="node1" presStyleIdx="1" presStyleCnt="2"/>
      <dgm:spPr/>
      <dgm:t>
        <a:bodyPr/>
        <a:lstStyle/>
        <a:p>
          <a:endParaRPr lang="en-US"/>
        </a:p>
      </dgm:t>
    </dgm:pt>
    <dgm:pt modelId="{F56D8950-4AAF-4268-9504-7D98A8FD1061}" type="pres">
      <dgm:prSet presAssocID="{0AD4B480-2F5F-46E1-983E-3750573384BE}" presName="rootConnector" presStyleLbl="node1" presStyleIdx="1" presStyleCnt="2"/>
      <dgm:spPr/>
      <dgm:t>
        <a:bodyPr/>
        <a:lstStyle/>
        <a:p>
          <a:endParaRPr lang="en-US"/>
        </a:p>
      </dgm:t>
    </dgm:pt>
    <dgm:pt modelId="{96FC6889-2B03-4058-BE91-6077E8150DF9}" type="pres">
      <dgm:prSet presAssocID="{0AD4B480-2F5F-46E1-983E-3750573384BE}" presName="childShape" presStyleCnt="0"/>
      <dgm:spPr/>
    </dgm:pt>
    <dgm:pt modelId="{947483BE-6D63-4055-9598-4AFF189D89BE}" type="pres">
      <dgm:prSet presAssocID="{3342F75F-C20F-42BD-983C-FD75C4F6EFA7}" presName="Name13" presStyleLbl="parChTrans1D2" presStyleIdx="1" presStyleCnt="3"/>
      <dgm:spPr/>
      <dgm:t>
        <a:bodyPr/>
        <a:lstStyle/>
        <a:p>
          <a:endParaRPr lang="en-US"/>
        </a:p>
      </dgm:t>
    </dgm:pt>
    <dgm:pt modelId="{0C507329-405D-44EE-B52E-ADC083BF9200}" type="pres">
      <dgm:prSet presAssocID="{00712796-E337-490A-9A77-3DE68906E82D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F3A40-4291-458F-A1A9-EB6A3CDEE5D4}" type="pres">
      <dgm:prSet presAssocID="{7F962727-4964-439C-8157-185B9B7915E9}" presName="Name13" presStyleLbl="parChTrans1D2" presStyleIdx="2" presStyleCnt="3"/>
      <dgm:spPr/>
      <dgm:t>
        <a:bodyPr/>
        <a:lstStyle/>
        <a:p>
          <a:endParaRPr lang="en-US"/>
        </a:p>
      </dgm:t>
    </dgm:pt>
    <dgm:pt modelId="{9BCD147F-9D7A-44CA-BD03-4B8B064061BB}" type="pres">
      <dgm:prSet presAssocID="{A63BC103-7148-49F9-8F26-B3CC7A9BC7D6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A145D8-F6FD-495E-A46A-3272E8518307}" type="presOf" srcId="{00712796-E337-490A-9A77-3DE68906E82D}" destId="{0C507329-405D-44EE-B52E-ADC083BF9200}" srcOrd="0" destOrd="0" presId="urn:microsoft.com/office/officeart/2005/8/layout/hierarchy3"/>
    <dgm:cxn modelId="{2B47830A-769C-446E-B670-E42794EBC88C}" type="presOf" srcId="{0AD4B480-2F5F-46E1-983E-3750573384BE}" destId="{F56D8950-4AAF-4268-9504-7D98A8FD1061}" srcOrd="1" destOrd="0" presId="urn:microsoft.com/office/officeart/2005/8/layout/hierarchy3"/>
    <dgm:cxn modelId="{873A6562-CA82-4ED4-B032-4AE800DF9767}" type="presOf" srcId="{A63BC103-7148-49F9-8F26-B3CC7A9BC7D6}" destId="{9BCD147F-9D7A-44CA-BD03-4B8B064061BB}" srcOrd="0" destOrd="0" presId="urn:microsoft.com/office/officeart/2005/8/layout/hierarchy3"/>
    <dgm:cxn modelId="{0B3F248F-6D68-480D-AEED-737FD955B06C}" type="presOf" srcId="{7E2DBF32-F40B-481C-A300-79A4ACBA2820}" destId="{214D00F8-A0E6-43AA-96B7-7E3CB95ADACF}" srcOrd="0" destOrd="0" presId="urn:microsoft.com/office/officeart/2005/8/layout/hierarchy3"/>
    <dgm:cxn modelId="{749DA2BA-D3B7-4D35-98A3-00FFFB5686C1}" srcId="{0AD4B480-2F5F-46E1-983E-3750573384BE}" destId="{A63BC103-7148-49F9-8F26-B3CC7A9BC7D6}" srcOrd="1" destOrd="0" parTransId="{7F962727-4964-439C-8157-185B9B7915E9}" sibTransId="{8DEEC118-643C-4A34-AC9D-9E64D2AFC85F}"/>
    <dgm:cxn modelId="{1D2579D9-85AC-40B3-AF15-CAA3D6CF0D89}" type="presOf" srcId="{0AD4B480-2F5F-46E1-983E-3750573384BE}" destId="{47B12B4C-48A7-4698-9C0C-B42662781FC8}" srcOrd="0" destOrd="0" presId="urn:microsoft.com/office/officeart/2005/8/layout/hierarchy3"/>
    <dgm:cxn modelId="{0C4EF51C-9BA3-454D-9D73-6AA206C13CF1}" type="presOf" srcId="{C7315DFC-87A9-44FE-A11E-D7EE699DEDBA}" destId="{014AC0CC-D239-449A-B68B-A4BD73C65E5A}" srcOrd="0" destOrd="0" presId="urn:microsoft.com/office/officeart/2005/8/layout/hierarchy3"/>
    <dgm:cxn modelId="{35E5B64A-5069-48F6-9DC0-94830CD66D43}" type="presOf" srcId="{EFA39880-F082-49FB-AF36-832541C6DDC6}" destId="{9C6705D9-ECF1-42AC-8E8D-95F8FE88727F}" srcOrd="0" destOrd="0" presId="urn:microsoft.com/office/officeart/2005/8/layout/hierarchy3"/>
    <dgm:cxn modelId="{4EAC360E-1452-4703-A54D-8F670212B37E}" type="presOf" srcId="{145EE9C0-DA9E-4619-833D-ED4252A8C7AD}" destId="{C9D38A06-FE4C-4F92-B83E-D17C34B05A8A}" srcOrd="0" destOrd="0" presId="urn:microsoft.com/office/officeart/2005/8/layout/hierarchy3"/>
    <dgm:cxn modelId="{0C047F7D-4C96-4F16-8B9A-6F3ABE55E66C}" type="presOf" srcId="{145EE9C0-DA9E-4619-833D-ED4252A8C7AD}" destId="{37B01DA2-3BA4-437E-8540-AA0302EE62DF}" srcOrd="1" destOrd="0" presId="urn:microsoft.com/office/officeart/2005/8/layout/hierarchy3"/>
    <dgm:cxn modelId="{DA5A345D-9A45-4072-8073-5A2C3DBE3F9B}" srcId="{0AD4B480-2F5F-46E1-983E-3750573384BE}" destId="{00712796-E337-490A-9A77-3DE68906E82D}" srcOrd="0" destOrd="0" parTransId="{3342F75F-C20F-42BD-983C-FD75C4F6EFA7}" sibTransId="{6D98E239-B1C7-441F-8D36-CD3DE33A10E2}"/>
    <dgm:cxn modelId="{2A07A3DE-0312-4239-9993-0682F1410C72}" srcId="{145EE9C0-DA9E-4619-833D-ED4252A8C7AD}" destId="{EFA39880-F082-49FB-AF36-832541C6DDC6}" srcOrd="0" destOrd="0" parTransId="{7E2DBF32-F40B-481C-A300-79A4ACBA2820}" sibTransId="{6D0F03CE-B5C2-413A-97E8-BABFAD381CBA}"/>
    <dgm:cxn modelId="{6E69CE3B-450A-47B5-8C32-CE4FBF62597D}" type="presOf" srcId="{3342F75F-C20F-42BD-983C-FD75C4F6EFA7}" destId="{947483BE-6D63-4055-9598-4AFF189D89BE}" srcOrd="0" destOrd="0" presId="urn:microsoft.com/office/officeart/2005/8/layout/hierarchy3"/>
    <dgm:cxn modelId="{8C98F7A9-B266-4095-8843-48FBBF9C5F90}" srcId="{C7315DFC-87A9-44FE-A11E-D7EE699DEDBA}" destId="{145EE9C0-DA9E-4619-833D-ED4252A8C7AD}" srcOrd="0" destOrd="0" parTransId="{6188CCDA-C45F-47C6-B2B6-A00D7215DEC7}" sibTransId="{8332B8A4-5D7F-42EF-BB31-0C9FC1CA683A}"/>
    <dgm:cxn modelId="{86F22F9A-24C1-4389-B5D3-5FCB0432B16A}" type="presOf" srcId="{7F962727-4964-439C-8157-185B9B7915E9}" destId="{D79F3A40-4291-458F-A1A9-EB6A3CDEE5D4}" srcOrd="0" destOrd="0" presId="urn:microsoft.com/office/officeart/2005/8/layout/hierarchy3"/>
    <dgm:cxn modelId="{4F30B4A5-F913-47F9-A16C-442C210F0963}" srcId="{C7315DFC-87A9-44FE-A11E-D7EE699DEDBA}" destId="{0AD4B480-2F5F-46E1-983E-3750573384BE}" srcOrd="1" destOrd="0" parTransId="{A9B71023-3F74-4D59-BEC7-A1969DEF6095}" sibTransId="{4B0078FC-DCA1-4F9C-BAEE-60F7DCD452F5}"/>
    <dgm:cxn modelId="{B1A71D27-894B-4E59-8189-83EDD61D83D4}" type="presParOf" srcId="{014AC0CC-D239-449A-B68B-A4BD73C65E5A}" destId="{8A8142A0-123C-4EDD-959E-C80FDD44AE6A}" srcOrd="0" destOrd="0" presId="urn:microsoft.com/office/officeart/2005/8/layout/hierarchy3"/>
    <dgm:cxn modelId="{4366A980-8CA6-4977-920D-18E0F3BB5806}" type="presParOf" srcId="{8A8142A0-123C-4EDD-959E-C80FDD44AE6A}" destId="{5C7ED82B-EC45-46D6-A5C1-F1FD6D63125A}" srcOrd="0" destOrd="0" presId="urn:microsoft.com/office/officeart/2005/8/layout/hierarchy3"/>
    <dgm:cxn modelId="{0312BF62-EB35-425A-842F-DD67D84D98B3}" type="presParOf" srcId="{5C7ED82B-EC45-46D6-A5C1-F1FD6D63125A}" destId="{C9D38A06-FE4C-4F92-B83E-D17C34B05A8A}" srcOrd="0" destOrd="0" presId="urn:microsoft.com/office/officeart/2005/8/layout/hierarchy3"/>
    <dgm:cxn modelId="{C275776A-FE3C-414C-BC9B-C0E5C57476A8}" type="presParOf" srcId="{5C7ED82B-EC45-46D6-A5C1-F1FD6D63125A}" destId="{37B01DA2-3BA4-437E-8540-AA0302EE62DF}" srcOrd="1" destOrd="0" presId="urn:microsoft.com/office/officeart/2005/8/layout/hierarchy3"/>
    <dgm:cxn modelId="{9F02D91D-2D38-4D8D-B22F-44ACD1D07981}" type="presParOf" srcId="{8A8142A0-123C-4EDD-959E-C80FDD44AE6A}" destId="{6D2B802F-FC65-4192-A246-38997A016A3F}" srcOrd="1" destOrd="0" presId="urn:microsoft.com/office/officeart/2005/8/layout/hierarchy3"/>
    <dgm:cxn modelId="{C766E25A-0420-4DC4-87A6-DDB24E09657D}" type="presParOf" srcId="{6D2B802F-FC65-4192-A246-38997A016A3F}" destId="{214D00F8-A0E6-43AA-96B7-7E3CB95ADACF}" srcOrd="0" destOrd="0" presId="urn:microsoft.com/office/officeart/2005/8/layout/hierarchy3"/>
    <dgm:cxn modelId="{26E38C6A-20D1-49AA-95F1-37C0558F9531}" type="presParOf" srcId="{6D2B802F-FC65-4192-A246-38997A016A3F}" destId="{9C6705D9-ECF1-42AC-8E8D-95F8FE88727F}" srcOrd="1" destOrd="0" presId="urn:microsoft.com/office/officeart/2005/8/layout/hierarchy3"/>
    <dgm:cxn modelId="{6868E2B5-DC7E-483C-B3B6-B86F8CE57110}" type="presParOf" srcId="{014AC0CC-D239-449A-B68B-A4BD73C65E5A}" destId="{AC819BD6-E697-40AD-8EC9-37CCFA6018DC}" srcOrd="1" destOrd="0" presId="urn:microsoft.com/office/officeart/2005/8/layout/hierarchy3"/>
    <dgm:cxn modelId="{BA878405-3CAE-4023-915D-397625436048}" type="presParOf" srcId="{AC819BD6-E697-40AD-8EC9-37CCFA6018DC}" destId="{6E7CA797-50F8-426F-950E-C155F6A75435}" srcOrd="0" destOrd="0" presId="urn:microsoft.com/office/officeart/2005/8/layout/hierarchy3"/>
    <dgm:cxn modelId="{E6A3E114-FBA1-427F-AA51-8A3C0050CECA}" type="presParOf" srcId="{6E7CA797-50F8-426F-950E-C155F6A75435}" destId="{47B12B4C-48A7-4698-9C0C-B42662781FC8}" srcOrd="0" destOrd="0" presId="urn:microsoft.com/office/officeart/2005/8/layout/hierarchy3"/>
    <dgm:cxn modelId="{D2AF455A-A59E-47F2-9A48-85A9FF0CD155}" type="presParOf" srcId="{6E7CA797-50F8-426F-950E-C155F6A75435}" destId="{F56D8950-4AAF-4268-9504-7D98A8FD1061}" srcOrd="1" destOrd="0" presId="urn:microsoft.com/office/officeart/2005/8/layout/hierarchy3"/>
    <dgm:cxn modelId="{8A5B9193-26F1-4784-ABB4-AE627832D9C8}" type="presParOf" srcId="{AC819BD6-E697-40AD-8EC9-37CCFA6018DC}" destId="{96FC6889-2B03-4058-BE91-6077E8150DF9}" srcOrd="1" destOrd="0" presId="urn:microsoft.com/office/officeart/2005/8/layout/hierarchy3"/>
    <dgm:cxn modelId="{D6D81924-77D3-4DA9-818E-4BC58CD8E9E8}" type="presParOf" srcId="{96FC6889-2B03-4058-BE91-6077E8150DF9}" destId="{947483BE-6D63-4055-9598-4AFF189D89BE}" srcOrd="0" destOrd="0" presId="urn:microsoft.com/office/officeart/2005/8/layout/hierarchy3"/>
    <dgm:cxn modelId="{DE37D745-D5A7-4C23-A07D-666384C21F2B}" type="presParOf" srcId="{96FC6889-2B03-4058-BE91-6077E8150DF9}" destId="{0C507329-405D-44EE-B52E-ADC083BF9200}" srcOrd="1" destOrd="0" presId="urn:microsoft.com/office/officeart/2005/8/layout/hierarchy3"/>
    <dgm:cxn modelId="{7C3C08FC-D075-4DEE-BBC1-233FA8D8906D}" type="presParOf" srcId="{96FC6889-2B03-4058-BE91-6077E8150DF9}" destId="{D79F3A40-4291-458F-A1A9-EB6A3CDEE5D4}" srcOrd="2" destOrd="0" presId="urn:microsoft.com/office/officeart/2005/8/layout/hierarchy3"/>
    <dgm:cxn modelId="{8DA3CFA8-EB11-4FC4-AB48-74ECF6D16B9D}" type="presParOf" srcId="{96FC6889-2B03-4058-BE91-6077E8150DF9}" destId="{9BCD147F-9D7A-44CA-BD03-4B8B064061B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7315DFC-87A9-44FE-A11E-D7EE699DEDB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5EE9C0-DA9E-4619-833D-ED4252A8C7AD}">
      <dgm:prSet phldrT="[Text]"/>
      <dgm:spPr/>
      <dgm:t>
        <a:bodyPr/>
        <a:lstStyle/>
        <a:p>
          <a:r>
            <a:rPr lang="en-US" dirty="0" smtClean="0"/>
            <a:t>What are they?</a:t>
          </a:r>
          <a:endParaRPr lang="en-US" dirty="0"/>
        </a:p>
      </dgm:t>
    </dgm:pt>
    <dgm:pt modelId="{6188CCDA-C45F-47C6-B2B6-A00D7215DEC7}" type="parTrans" cxnId="{8C98F7A9-B266-4095-8843-48FBBF9C5F90}">
      <dgm:prSet/>
      <dgm:spPr/>
      <dgm:t>
        <a:bodyPr/>
        <a:lstStyle/>
        <a:p>
          <a:endParaRPr lang="en-US"/>
        </a:p>
      </dgm:t>
    </dgm:pt>
    <dgm:pt modelId="{8332B8A4-5D7F-42EF-BB31-0C9FC1CA683A}" type="sibTrans" cxnId="{8C98F7A9-B266-4095-8843-48FBBF9C5F90}">
      <dgm:prSet/>
      <dgm:spPr/>
      <dgm:t>
        <a:bodyPr/>
        <a:lstStyle/>
        <a:p>
          <a:endParaRPr lang="en-US"/>
        </a:p>
      </dgm:t>
    </dgm:pt>
    <dgm:pt modelId="{EFA39880-F082-49FB-AF36-832541C6DDC6}">
      <dgm:prSet phldrT="[Text]"/>
      <dgm:spPr/>
      <dgm:t>
        <a:bodyPr/>
        <a:lstStyle/>
        <a:p>
          <a:r>
            <a:rPr lang="en-US" dirty="0" smtClean="0"/>
            <a:t>Peers work together</a:t>
          </a:r>
          <a:endParaRPr lang="en-US" dirty="0"/>
        </a:p>
      </dgm:t>
    </dgm:pt>
    <dgm:pt modelId="{7E2DBF32-F40B-481C-A300-79A4ACBA2820}" type="parTrans" cxnId="{2A07A3DE-0312-4239-9993-0682F1410C72}">
      <dgm:prSet/>
      <dgm:spPr/>
      <dgm:t>
        <a:bodyPr/>
        <a:lstStyle/>
        <a:p>
          <a:endParaRPr lang="en-US"/>
        </a:p>
      </dgm:t>
    </dgm:pt>
    <dgm:pt modelId="{6D0F03CE-B5C2-413A-97E8-BABFAD381CBA}" type="sibTrans" cxnId="{2A07A3DE-0312-4239-9993-0682F1410C72}">
      <dgm:prSet/>
      <dgm:spPr/>
      <dgm:t>
        <a:bodyPr/>
        <a:lstStyle/>
        <a:p>
          <a:endParaRPr lang="en-US"/>
        </a:p>
      </dgm:t>
    </dgm:pt>
    <dgm:pt modelId="{0AD4B480-2F5F-46E1-983E-3750573384BE}">
      <dgm:prSet phldrT="[Text]"/>
      <dgm:spPr/>
      <dgm:t>
        <a:bodyPr/>
        <a:lstStyle/>
        <a:p>
          <a:r>
            <a:rPr lang="en-US" dirty="0" smtClean="0"/>
            <a:t>How to use them?</a:t>
          </a:r>
          <a:endParaRPr lang="en-US" dirty="0"/>
        </a:p>
      </dgm:t>
    </dgm:pt>
    <dgm:pt modelId="{A9B71023-3F74-4D59-BEC7-A1969DEF6095}" type="parTrans" cxnId="{4F30B4A5-F913-47F9-A16C-442C210F0963}">
      <dgm:prSet/>
      <dgm:spPr/>
      <dgm:t>
        <a:bodyPr/>
        <a:lstStyle/>
        <a:p>
          <a:endParaRPr lang="en-US"/>
        </a:p>
      </dgm:t>
    </dgm:pt>
    <dgm:pt modelId="{4B0078FC-DCA1-4F9C-BAEE-60F7DCD452F5}" type="sibTrans" cxnId="{4F30B4A5-F913-47F9-A16C-442C210F0963}">
      <dgm:prSet/>
      <dgm:spPr/>
      <dgm:t>
        <a:bodyPr/>
        <a:lstStyle/>
        <a:p>
          <a:endParaRPr lang="en-US"/>
        </a:p>
      </dgm:t>
    </dgm:pt>
    <dgm:pt modelId="{00712796-E337-490A-9A77-3DE68906E82D}">
      <dgm:prSet phldrT="[Text]"/>
      <dgm:spPr/>
      <dgm:t>
        <a:bodyPr/>
        <a:lstStyle/>
        <a:p>
          <a:r>
            <a:rPr lang="en-US" dirty="0" smtClean="0"/>
            <a:t>Select buddies</a:t>
          </a:r>
          <a:endParaRPr lang="en-US" dirty="0"/>
        </a:p>
      </dgm:t>
    </dgm:pt>
    <dgm:pt modelId="{3342F75F-C20F-42BD-983C-FD75C4F6EFA7}" type="parTrans" cxnId="{DA5A345D-9A45-4072-8073-5A2C3DBE3F9B}">
      <dgm:prSet/>
      <dgm:spPr/>
      <dgm:t>
        <a:bodyPr/>
        <a:lstStyle/>
        <a:p>
          <a:endParaRPr lang="en-US"/>
        </a:p>
      </dgm:t>
    </dgm:pt>
    <dgm:pt modelId="{6D98E239-B1C7-441F-8D36-CD3DE33A10E2}" type="sibTrans" cxnId="{DA5A345D-9A45-4072-8073-5A2C3DBE3F9B}">
      <dgm:prSet/>
      <dgm:spPr/>
      <dgm:t>
        <a:bodyPr/>
        <a:lstStyle/>
        <a:p>
          <a:endParaRPr lang="en-US"/>
        </a:p>
      </dgm:t>
    </dgm:pt>
    <dgm:pt modelId="{A63BC103-7148-49F9-8F26-B3CC7A9BC7D6}">
      <dgm:prSet phldrT="[Text]"/>
      <dgm:spPr/>
      <dgm:t>
        <a:bodyPr/>
        <a:lstStyle/>
        <a:p>
          <a:r>
            <a:rPr lang="en-US" dirty="0" smtClean="0"/>
            <a:t>Select activities</a:t>
          </a:r>
          <a:endParaRPr lang="en-US" dirty="0"/>
        </a:p>
      </dgm:t>
    </dgm:pt>
    <dgm:pt modelId="{7F962727-4964-439C-8157-185B9B7915E9}" type="parTrans" cxnId="{749DA2BA-D3B7-4D35-98A3-00FFFB5686C1}">
      <dgm:prSet/>
      <dgm:spPr/>
      <dgm:t>
        <a:bodyPr/>
        <a:lstStyle/>
        <a:p>
          <a:endParaRPr lang="en-US"/>
        </a:p>
      </dgm:t>
    </dgm:pt>
    <dgm:pt modelId="{8DEEC118-643C-4A34-AC9D-9E64D2AFC85F}" type="sibTrans" cxnId="{749DA2BA-D3B7-4D35-98A3-00FFFB5686C1}">
      <dgm:prSet/>
      <dgm:spPr/>
      <dgm:t>
        <a:bodyPr/>
        <a:lstStyle/>
        <a:p>
          <a:endParaRPr lang="en-US"/>
        </a:p>
      </dgm:t>
    </dgm:pt>
    <dgm:pt modelId="{014AC0CC-D239-449A-B68B-A4BD73C65E5A}" type="pres">
      <dgm:prSet presAssocID="{C7315DFC-87A9-44FE-A11E-D7EE699DEDB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A8142A0-123C-4EDD-959E-C80FDD44AE6A}" type="pres">
      <dgm:prSet presAssocID="{145EE9C0-DA9E-4619-833D-ED4252A8C7AD}" presName="root" presStyleCnt="0"/>
      <dgm:spPr/>
    </dgm:pt>
    <dgm:pt modelId="{5C7ED82B-EC45-46D6-A5C1-F1FD6D63125A}" type="pres">
      <dgm:prSet presAssocID="{145EE9C0-DA9E-4619-833D-ED4252A8C7AD}" presName="rootComposite" presStyleCnt="0"/>
      <dgm:spPr/>
    </dgm:pt>
    <dgm:pt modelId="{C9D38A06-FE4C-4F92-B83E-D17C34B05A8A}" type="pres">
      <dgm:prSet presAssocID="{145EE9C0-DA9E-4619-833D-ED4252A8C7AD}" presName="rootText" presStyleLbl="node1" presStyleIdx="0" presStyleCnt="2"/>
      <dgm:spPr/>
      <dgm:t>
        <a:bodyPr/>
        <a:lstStyle/>
        <a:p>
          <a:endParaRPr lang="en-US"/>
        </a:p>
      </dgm:t>
    </dgm:pt>
    <dgm:pt modelId="{37B01DA2-3BA4-437E-8540-AA0302EE62DF}" type="pres">
      <dgm:prSet presAssocID="{145EE9C0-DA9E-4619-833D-ED4252A8C7AD}" presName="rootConnector" presStyleLbl="node1" presStyleIdx="0" presStyleCnt="2"/>
      <dgm:spPr/>
      <dgm:t>
        <a:bodyPr/>
        <a:lstStyle/>
        <a:p>
          <a:endParaRPr lang="en-US"/>
        </a:p>
      </dgm:t>
    </dgm:pt>
    <dgm:pt modelId="{6D2B802F-FC65-4192-A246-38997A016A3F}" type="pres">
      <dgm:prSet presAssocID="{145EE9C0-DA9E-4619-833D-ED4252A8C7AD}" presName="childShape" presStyleCnt="0"/>
      <dgm:spPr/>
    </dgm:pt>
    <dgm:pt modelId="{214D00F8-A0E6-43AA-96B7-7E3CB95ADACF}" type="pres">
      <dgm:prSet presAssocID="{7E2DBF32-F40B-481C-A300-79A4ACBA2820}" presName="Name13" presStyleLbl="parChTrans1D2" presStyleIdx="0" presStyleCnt="3"/>
      <dgm:spPr/>
      <dgm:t>
        <a:bodyPr/>
        <a:lstStyle/>
        <a:p>
          <a:endParaRPr lang="en-US"/>
        </a:p>
      </dgm:t>
    </dgm:pt>
    <dgm:pt modelId="{9C6705D9-ECF1-42AC-8E8D-95F8FE88727F}" type="pres">
      <dgm:prSet presAssocID="{EFA39880-F082-49FB-AF36-832541C6DDC6}" presName="childText" presStyleLbl="bgAcc1" presStyleIdx="0" presStyleCnt="3" custScaleX="125879" custScaleY="251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19BD6-E697-40AD-8EC9-37CCFA6018DC}" type="pres">
      <dgm:prSet presAssocID="{0AD4B480-2F5F-46E1-983E-3750573384BE}" presName="root" presStyleCnt="0"/>
      <dgm:spPr/>
    </dgm:pt>
    <dgm:pt modelId="{6E7CA797-50F8-426F-950E-C155F6A75435}" type="pres">
      <dgm:prSet presAssocID="{0AD4B480-2F5F-46E1-983E-3750573384BE}" presName="rootComposite" presStyleCnt="0"/>
      <dgm:spPr/>
    </dgm:pt>
    <dgm:pt modelId="{47B12B4C-48A7-4698-9C0C-B42662781FC8}" type="pres">
      <dgm:prSet presAssocID="{0AD4B480-2F5F-46E1-983E-3750573384BE}" presName="rootText" presStyleLbl="node1" presStyleIdx="1" presStyleCnt="2"/>
      <dgm:spPr/>
      <dgm:t>
        <a:bodyPr/>
        <a:lstStyle/>
        <a:p>
          <a:endParaRPr lang="en-US"/>
        </a:p>
      </dgm:t>
    </dgm:pt>
    <dgm:pt modelId="{F56D8950-4AAF-4268-9504-7D98A8FD1061}" type="pres">
      <dgm:prSet presAssocID="{0AD4B480-2F5F-46E1-983E-3750573384BE}" presName="rootConnector" presStyleLbl="node1" presStyleIdx="1" presStyleCnt="2"/>
      <dgm:spPr/>
      <dgm:t>
        <a:bodyPr/>
        <a:lstStyle/>
        <a:p>
          <a:endParaRPr lang="en-US"/>
        </a:p>
      </dgm:t>
    </dgm:pt>
    <dgm:pt modelId="{96FC6889-2B03-4058-BE91-6077E8150DF9}" type="pres">
      <dgm:prSet presAssocID="{0AD4B480-2F5F-46E1-983E-3750573384BE}" presName="childShape" presStyleCnt="0"/>
      <dgm:spPr/>
    </dgm:pt>
    <dgm:pt modelId="{947483BE-6D63-4055-9598-4AFF189D89BE}" type="pres">
      <dgm:prSet presAssocID="{3342F75F-C20F-42BD-983C-FD75C4F6EFA7}" presName="Name13" presStyleLbl="parChTrans1D2" presStyleIdx="1" presStyleCnt="3"/>
      <dgm:spPr/>
      <dgm:t>
        <a:bodyPr/>
        <a:lstStyle/>
        <a:p>
          <a:endParaRPr lang="en-US"/>
        </a:p>
      </dgm:t>
    </dgm:pt>
    <dgm:pt modelId="{0C507329-405D-44EE-B52E-ADC083BF9200}" type="pres">
      <dgm:prSet presAssocID="{00712796-E337-490A-9A77-3DE68906E82D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F3A40-4291-458F-A1A9-EB6A3CDEE5D4}" type="pres">
      <dgm:prSet presAssocID="{7F962727-4964-439C-8157-185B9B7915E9}" presName="Name13" presStyleLbl="parChTrans1D2" presStyleIdx="2" presStyleCnt="3"/>
      <dgm:spPr/>
      <dgm:t>
        <a:bodyPr/>
        <a:lstStyle/>
        <a:p>
          <a:endParaRPr lang="en-US"/>
        </a:p>
      </dgm:t>
    </dgm:pt>
    <dgm:pt modelId="{9BCD147F-9D7A-44CA-BD03-4B8B064061BB}" type="pres">
      <dgm:prSet presAssocID="{A63BC103-7148-49F9-8F26-B3CC7A9BC7D6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767098-16C5-4310-8C05-5460075132E8}" type="presOf" srcId="{EFA39880-F082-49FB-AF36-832541C6DDC6}" destId="{9C6705D9-ECF1-42AC-8E8D-95F8FE88727F}" srcOrd="0" destOrd="0" presId="urn:microsoft.com/office/officeart/2005/8/layout/hierarchy3"/>
    <dgm:cxn modelId="{6AE07578-E37C-475C-AA50-8ED99360101E}" type="presOf" srcId="{00712796-E337-490A-9A77-3DE68906E82D}" destId="{0C507329-405D-44EE-B52E-ADC083BF9200}" srcOrd="0" destOrd="0" presId="urn:microsoft.com/office/officeart/2005/8/layout/hierarchy3"/>
    <dgm:cxn modelId="{749DA2BA-D3B7-4D35-98A3-00FFFB5686C1}" srcId="{0AD4B480-2F5F-46E1-983E-3750573384BE}" destId="{A63BC103-7148-49F9-8F26-B3CC7A9BC7D6}" srcOrd="1" destOrd="0" parTransId="{7F962727-4964-439C-8157-185B9B7915E9}" sibTransId="{8DEEC118-643C-4A34-AC9D-9E64D2AFC85F}"/>
    <dgm:cxn modelId="{5262761A-2F35-48FF-A495-792AAB68F1AA}" type="presOf" srcId="{C7315DFC-87A9-44FE-A11E-D7EE699DEDBA}" destId="{014AC0CC-D239-449A-B68B-A4BD73C65E5A}" srcOrd="0" destOrd="0" presId="urn:microsoft.com/office/officeart/2005/8/layout/hierarchy3"/>
    <dgm:cxn modelId="{DA5A345D-9A45-4072-8073-5A2C3DBE3F9B}" srcId="{0AD4B480-2F5F-46E1-983E-3750573384BE}" destId="{00712796-E337-490A-9A77-3DE68906E82D}" srcOrd="0" destOrd="0" parTransId="{3342F75F-C20F-42BD-983C-FD75C4F6EFA7}" sibTransId="{6D98E239-B1C7-441F-8D36-CD3DE33A10E2}"/>
    <dgm:cxn modelId="{C58A3279-2129-43D4-AC5A-5592D22EBBAF}" type="presOf" srcId="{7F962727-4964-439C-8157-185B9B7915E9}" destId="{D79F3A40-4291-458F-A1A9-EB6A3CDEE5D4}" srcOrd="0" destOrd="0" presId="urn:microsoft.com/office/officeart/2005/8/layout/hierarchy3"/>
    <dgm:cxn modelId="{2A07A3DE-0312-4239-9993-0682F1410C72}" srcId="{145EE9C0-DA9E-4619-833D-ED4252A8C7AD}" destId="{EFA39880-F082-49FB-AF36-832541C6DDC6}" srcOrd="0" destOrd="0" parTransId="{7E2DBF32-F40B-481C-A300-79A4ACBA2820}" sibTransId="{6D0F03CE-B5C2-413A-97E8-BABFAD381CBA}"/>
    <dgm:cxn modelId="{C401A6D7-E2C0-4AA4-8B10-8987A3B44747}" type="presOf" srcId="{7E2DBF32-F40B-481C-A300-79A4ACBA2820}" destId="{214D00F8-A0E6-43AA-96B7-7E3CB95ADACF}" srcOrd="0" destOrd="0" presId="urn:microsoft.com/office/officeart/2005/8/layout/hierarchy3"/>
    <dgm:cxn modelId="{982D4571-B537-48A9-913C-C2094C8CE6D1}" type="presOf" srcId="{3342F75F-C20F-42BD-983C-FD75C4F6EFA7}" destId="{947483BE-6D63-4055-9598-4AFF189D89BE}" srcOrd="0" destOrd="0" presId="urn:microsoft.com/office/officeart/2005/8/layout/hierarchy3"/>
    <dgm:cxn modelId="{9148E5BE-B2F9-4941-BB08-B173EF6519A0}" type="presOf" srcId="{145EE9C0-DA9E-4619-833D-ED4252A8C7AD}" destId="{37B01DA2-3BA4-437E-8540-AA0302EE62DF}" srcOrd="1" destOrd="0" presId="urn:microsoft.com/office/officeart/2005/8/layout/hierarchy3"/>
    <dgm:cxn modelId="{8C98F7A9-B266-4095-8843-48FBBF9C5F90}" srcId="{C7315DFC-87A9-44FE-A11E-D7EE699DEDBA}" destId="{145EE9C0-DA9E-4619-833D-ED4252A8C7AD}" srcOrd="0" destOrd="0" parTransId="{6188CCDA-C45F-47C6-B2B6-A00D7215DEC7}" sibTransId="{8332B8A4-5D7F-42EF-BB31-0C9FC1CA683A}"/>
    <dgm:cxn modelId="{B7F42F9A-355D-4B26-80C1-3128D537E7A4}" type="presOf" srcId="{145EE9C0-DA9E-4619-833D-ED4252A8C7AD}" destId="{C9D38A06-FE4C-4F92-B83E-D17C34B05A8A}" srcOrd="0" destOrd="0" presId="urn:microsoft.com/office/officeart/2005/8/layout/hierarchy3"/>
    <dgm:cxn modelId="{CF8C3192-58FE-4EBA-AE4C-65F0AE8CCD3B}" type="presOf" srcId="{0AD4B480-2F5F-46E1-983E-3750573384BE}" destId="{47B12B4C-48A7-4698-9C0C-B42662781FC8}" srcOrd="0" destOrd="0" presId="urn:microsoft.com/office/officeart/2005/8/layout/hierarchy3"/>
    <dgm:cxn modelId="{1C221CD1-64E7-45BC-ACD7-87BA4FBD4805}" type="presOf" srcId="{A63BC103-7148-49F9-8F26-B3CC7A9BC7D6}" destId="{9BCD147F-9D7A-44CA-BD03-4B8B064061BB}" srcOrd="0" destOrd="0" presId="urn:microsoft.com/office/officeart/2005/8/layout/hierarchy3"/>
    <dgm:cxn modelId="{72217D61-73AE-4F08-85E5-67AA048C8BFD}" type="presOf" srcId="{0AD4B480-2F5F-46E1-983E-3750573384BE}" destId="{F56D8950-4AAF-4268-9504-7D98A8FD1061}" srcOrd="1" destOrd="0" presId="urn:microsoft.com/office/officeart/2005/8/layout/hierarchy3"/>
    <dgm:cxn modelId="{4F30B4A5-F913-47F9-A16C-442C210F0963}" srcId="{C7315DFC-87A9-44FE-A11E-D7EE699DEDBA}" destId="{0AD4B480-2F5F-46E1-983E-3750573384BE}" srcOrd="1" destOrd="0" parTransId="{A9B71023-3F74-4D59-BEC7-A1969DEF6095}" sibTransId="{4B0078FC-DCA1-4F9C-BAEE-60F7DCD452F5}"/>
    <dgm:cxn modelId="{4E56A1B3-310C-47A4-8E4D-8EB6F33BC231}" type="presParOf" srcId="{014AC0CC-D239-449A-B68B-A4BD73C65E5A}" destId="{8A8142A0-123C-4EDD-959E-C80FDD44AE6A}" srcOrd="0" destOrd="0" presId="urn:microsoft.com/office/officeart/2005/8/layout/hierarchy3"/>
    <dgm:cxn modelId="{40AFCD9C-8B95-49FF-8AA9-D3D1378FC30B}" type="presParOf" srcId="{8A8142A0-123C-4EDD-959E-C80FDD44AE6A}" destId="{5C7ED82B-EC45-46D6-A5C1-F1FD6D63125A}" srcOrd="0" destOrd="0" presId="urn:microsoft.com/office/officeart/2005/8/layout/hierarchy3"/>
    <dgm:cxn modelId="{C0683BE7-51BB-42CD-B91B-266F57B41EF3}" type="presParOf" srcId="{5C7ED82B-EC45-46D6-A5C1-F1FD6D63125A}" destId="{C9D38A06-FE4C-4F92-B83E-D17C34B05A8A}" srcOrd="0" destOrd="0" presId="urn:microsoft.com/office/officeart/2005/8/layout/hierarchy3"/>
    <dgm:cxn modelId="{31AD5846-4B31-4118-A122-BB635D0CF96D}" type="presParOf" srcId="{5C7ED82B-EC45-46D6-A5C1-F1FD6D63125A}" destId="{37B01DA2-3BA4-437E-8540-AA0302EE62DF}" srcOrd="1" destOrd="0" presId="urn:microsoft.com/office/officeart/2005/8/layout/hierarchy3"/>
    <dgm:cxn modelId="{59B416F1-6147-4172-9112-5DDCD4CDB204}" type="presParOf" srcId="{8A8142A0-123C-4EDD-959E-C80FDD44AE6A}" destId="{6D2B802F-FC65-4192-A246-38997A016A3F}" srcOrd="1" destOrd="0" presId="urn:microsoft.com/office/officeart/2005/8/layout/hierarchy3"/>
    <dgm:cxn modelId="{8653E537-0BE8-4F91-8511-CD86DC345206}" type="presParOf" srcId="{6D2B802F-FC65-4192-A246-38997A016A3F}" destId="{214D00F8-A0E6-43AA-96B7-7E3CB95ADACF}" srcOrd="0" destOrd="0" presId="urn:microsoft.com/office/officeart/2005/8/layout/hierarchy3"/>
    <dgm:cxn modelId="{95F25D3E-3E46-4A0E-8901-197E907F8B36}" type="presParOf" srcId="{6D2B802F-FC65-4192-A246-38997A016A3F}" destId="{9C6705D9-ECF1-42AC-8E8D-95F8FE88727F}" srcOrd="1" destOrd="0" presId="urn:microsoft.com/office/officeart/2005/8/layout/hierarchy3"/>
    <dgm:cxn modelId="{B47C1C61-24C3-4AD0-B25E-544E65E087C2}" type="presParOf" srcId="{014AC0CC-D239-449A-B68B-A4BD73C65E5A}" destId="{AC819BD6-E697-40AD-8EC9-37CCFA6018DC}" srcOrd="1" destOrd="0" presId="urn:microsoft.com/office/officeart/2005/8/layout/hierarchy3"/>
    <dgm:cxn modelId="{B955F2C9-2464-4119-8325-CDFBB65B73FA}" type="presParOf" srcId="{AC819BD6-E697-40AD-8EC9-37CCFA6018DC}" destId="{6E7CA797-50F8-426F-950E-C155F6A75435}" srcOrd="0" destOrd="0" presId="urn:microsoft.com/office/officeart/2005/8/layout/hierarchy3"/>
    <dgm:cxn modelId="{1DBD63C9-2237-4923-A475-87CF0FBF2124}" type="presParOf" srcId="{6E7CA797-50F8-426F-950E-C155F6A75435}" destId="{47B12B4C-48A7-4698-9C0C-B42662781FC8}" srcOrd="0" destOrd="0" presId="urn:microsoft.com/office/officeart/2005/8/layout/hierarchy3"/>
    <dgm:cxn modelId="{0C943488-EBE9-4F0E-A7D6-4E67A81E538C}" type="presParOf" srcId="{6E7CA797-50F8-426F-950E-C155F6A75435}" destId="{F56D8950-4AAF-4268-9504-7D98A8FD1061}" srcOrd="1" destOrd="0" presId="urn:microsoft.com/office/officeart/2005/8/layout/hierarchy3"/>
    <dgm:cxn modelId="{0EDE2B49-D4A2-4D33-AF7D-5F87E56653C5}" type="presParOf" srcId="{AC819BD6-E697-40AD-8EC9-37CCFA6018DC}" destId="{96FC6889-2B03-4058-BE91-6077E8150DF9}" srcOrd="1" destOrd="0" presId="urn:microsoft.com/office/officeart/2005/8/layout/hierarchy3"/>
    <dgm:cxn modelId="{C894DC86-96F3-4176-AB6A-E5FB324103A9}" type="presParOf" srcId="{96FC6889-2B03-4058-BE91-6077E8150DF9}" destId="{947483BE-6D63-4055-9598-4AFF189D89BE}" srcOrd="0" destOrd="0" presId="urn:microsoft.com/office/officeart/2005/8/layout/hierarchy3"/>
    <dgm:cxn modelId="{A9B14B88-5B41-451F-8B49-6CF648D04863}" type="presParOf" srcId="{96FC6889-2B03-4058-BE91-6077E8150DF9}" destId="{0C507329-405D-44EE-B52E-ADC083BF9200}" srcOrd="1" destOrd="0" presId="urn:microsoft.com/office/officeart/2005/8/layout/hierarchy3"/>
    <dgm:cxn modelId="{29518B5B-385E-4005-9C7F-EE79FD78D733}" type="presParOf" srcId="{96FC6889-2B03-4058-BE91-6077E8150DF9}" destId="{D79F3A40-4291-458F-A1A9-EB6A3CDEE5D4}" srcOrd="2" destOrd="0" presId="urn:microsoft.com/office/officeart/2005/8/layout/hierarchy3"/>
    <dgm:cxn modelId="{2269F7BE-BDCD-4D67-9606-5815C213AC1C}" type="presParOf" srcId="{96FC6889-2B03-4058-BE91-6077E8150DF9}" destId="{9BCD147F-9D7A-44CA-BD03-4B8B064061B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DBDC72-492D-4DFF-985A-695BA1952061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8D22BF-F5AB-4451-8BCA-C34E7A54AF0A}">
      <dgm:prSet phldrT="[Text]" custT="1"/>
      <dgm:spPr/>
      <dgm:t>
        <a:bodyPr/>
        <a:lstStyle/>
        <a:p>
          <a:r>
            <a:rPr lang="en-US" sz="3600" dirty="0" smtClean="0"/>
            <a:t>Acquisition</a:t>
          </a:r>
          <a:endParaRPr lang="en-US" sz="3600" dirty="0"/>
        </a:p>
      </dgm:t>
    </dgm:pt>
    <dgm:pt modelId="{781D628F-8862-47A0-8E6C-4808D06D2908}" type="parTrans" cxnId="{3EF927AE-9DF3-4463-81C8-A8E179C52798}">
      <dgm:prSet/>
      <dgm:spPr/>
      <dgm:t>
        <a:bodyPr/>
        <a:lstStyle/>
        <a:p>
          <a:endParaRPr lang="en-US"/>
        </a:p>
      </dgm:t>
    </dgm:pt>
    <dgm:pt modelId="{BDCDEC5C-5045-4E4C-AF0B-47620B616D4A}" type="sibTrans" cxnId="{3EF927AE-9DF3-4463-81C8-A8E179C52798}">
      <dgm:prSet/>
      <dgm:spPr/>
      <dgm:t>
        <a:bodyPr/>
        <a:lstStyle/>
        <a:p>
          <a:endParaRPr lang="en-US"/>
        </a:p>
      </dgm:t>
    </dgm:pt>
    <dgm:pt modelId="{ACFC352E-B9A1-4E65-AD13-45FA26C11B31}">
      <dgm:prSet phldrT="[Text]"/>
      <dgm:spPr/>
      <dgm:t>
        <a:bodyPr/>
        <a:lstStyle/>
        <a:p>
          <a:r>
            <a:rPr lang="en-US" dirty="0" smtClean="0"/>
            <a:t>“cant do”</a:t>
          </a:r>
          <a:endParaRPr lang="en-US" dirty="0"/>
        </a:p>
      </dgm:t>
    </dgm:pt>
    <dgm:pt modelId="{07C33643-ECD6-4210-9BB1-8C485E7BFA79}" type="parTrans" cxnId="{052FF256-D91F-45D0-87BC-237FFC73BD74}">
      <dgm:prSet/>
      <dgm:spPr/>
      <dgm:t>
        <a:bodyPr/>
        <a:lstStyle/>
        <a:p>
          <a:endParaRPr lang="en-US"/>
        </a:p>
      </dgm:t>
    </dgm:pt>
    <dgm:pt modelId="{4EDD0E7C-0580-401A-BB50-715C76F62373}" type="sibTrans" cxnId="{052FF256-D91F-45D0-87BC-237FFC73BD74}">
      <dgm:prSet/>
      <dgm:spPr/>
      <dgm:t>
        <a:bodyPr/>
        <a:lstStyle/>
        <a:p>
          <a:endParaRPr lang="en-US"/>
        </a:p>
      </dgm:t>
    </dgm:pt>
    <dgm:pt modelId="{237715F6-55BE-43B0-90BE-937BD4465406}">
      <dgm:prSet phldrT="[Text]"/>
      <dgm:spPr/>
      <dgm:t>
        <a:bodyPr/>
        <a:lstStyle/>
        <a:p>
          <a:r>
            <a:rPr lang="en-US" dirty="0" smtClean="0"/>
            <a:t>Doesn’t know how</a:t>
          </a:r>
          <a:endParaRPr lang="en-US" dirty="0"/>
        </a:p>
      </dgm:t>
    </dgm:pt>
    <dgm:pt modelId="{BBF5FC75-E97E-49D6-8A39-DEBA6123D389}" type="parTrans" cxnId="{E12B9287-F4AB-457A-B81A-F7ED8849FEAF}">
      <dgm:prSet/>
      <dgm:spPr/>
      <dgm:t>
        <a:bodyPr/>
        <a:lstStyle/>
        <a:p>
          <a:endParaRPr lang="en-US"/>
        </a:p>
      </dgm:t>
    </dgm:pt>
    <dgm:pt modelId="{F42D528C-AA65-4F88-B340-812710E3D74A}" type="sibTrans" cxnId="{E12B9287-F4AB-457A-B81A-F7ED8849FEAF}">
      <dgm:prSet/>
      <dgm:spPr/>
      <dgm:t>
        <a:bodyPr/>
        <a:lstStyle/>
        <a:p>
          <a:endParaRPr lang="en-US"/>
        </a:p>
      </dgm:t>
    </dgm:pt>
    <dgm:pt modelId="{3A1673A0-8170-42F3-B54B-F658C05D3892}">
      <dgm:prSet phldrT="[Text]"/>
      <dgm:spPr/>
      <dgm:t>
        <a:bodyPr/>
        <a:lstStyle/>
        <a:p>
          <a:r>
            <a:rPr lang="en-US" dirty="0" smtClean="0"/>
            <a:t>Performance</a:t>
          </a:r>
          <a:endParaRPr lang="en-US" dirty="0"/>
        </a:p>
      </dgm:t>
    </dgm:pt>
    <dgm:pt modelId="{487E7B29-C810-41B1-BA96-60277BD55E5E}" type="parTrans" cxnId="{EA0C0433-CD43-4CC8-A016-E4BC456F78DF}">
      <dgm:prSet/>
      <dgm:spPr/>
      <dgm:t>
        <a:bodyPr/>
        <a:lstStyle/>
        <a:p>
          <a:endParaRPr lang="en-US"/>
        </a:p>
      </dgm:t>
    </dgm:pt>
    <dgm:pt modelId="{DC7CDE06-22DA-40BB-8F30-C72472BD8415}" type="sibTrans" cxnId="{EA0C0433-CD43-4CC8-A016-E4BC456F78DF}">
      <dgm:prSet/>
      <dgm:spPr/>
      <dgm:t>
        <a:bodyPr/>
        <a:lstStyle/>
        <a:p>
          <a:endParaRPr lang="en-US"/>
        </a:p>
      </dgm:t>
    </dgm:pt>
    <dgm:pt modelId="{053DBC5D-CB1F-4551-A5E8-2393A3549B94}">
      <dgm:prSet phldrT="[Text]"/>
      <dgm:spPr/>
      <dgm:t>
        <a:bodyPr/>
        <a:lstStyle/>
        <a:p>
          <a:r>
            <a:rPr lang="en-US" dirty="0" smtClean="0"/>
            <a:t>“won’t do”</a:t>
          </a:r>
          <a:endParaRPr lang="en-US" dirty="0"/>
        </a:p>
      </dgm:t>
    </dgm:pt>
    <dgm:pt modelId="{9C55F8C9-8A1A-4807-9E49-CE064482F24D}" type="parTrans" cxnId="{5A6DCFC1-8337-45FB-9E2B-770062C329EB}">
      <dgm:prSet/>
      <dgm:spPr/>
      <dgm:t>
        <a:bodyPr/>
        <a:lstStyle/>
        <a:p>
          <a:endParaRPr lang="en-US"/>
        </a:p>
      </dgm:t>
    </dgm:pt>
    <dgm:pt modelId="{57356B4C-24A1-4ECC-BE30-1B781A5EF2B5}" type="sibTrans" cxnId="{5A6DCFC1-8337-45FB-9E2B-770062C329EB}">
      <dgm:prSet/>
      <dgm:spPr/>
      <dgm:t>
        <a:bodyPr/>
        <a:lstStyle/>
        <a:p>
          <a:endParaRPr lang="en-US"/>
        </a:p>
      </dgm:t>
    </dgm:pt>
    <dgm:pt modelId="{680B6211-313A-46D8-BA67-5A03D35FDE6C}">
      <dgm:prSet phldrT="[Text]"/>
      <dgm:spPr/>
      <dgm:t>
        <a:bodyPr/>
        <a:lstStyle/>
        <a:p>
          <a:r>
            <a:rPr lang="en-US" dirty="0" smtClean="0"/>
            <a:t>Familiar with skill</a:t>
          </a:r>
          <a:endParaRPr lang="en-US" dirty="0"/>
        </a:p>
      </dgm:t>
    </dgm:pt>
    <dgm:pt modelId="{A31E3326-F568-4685-8879-AF22165C2A33}" type="parTrans" cxnId="{744D8FCB-B42C-401D-82E4-6DAE1717FAEF}">
      <dgm:prSet/>
      <dgm:spPr/>
      <dgm:t>
        <a:bodyPr/>
        <a:lstStyle/>
        <a:p>
          <a:endParaRPr lang="en-US"/>
        </a:p>
      </dgm:t>
    </dgm:pt>
    <dgm:pt modelId="{40D309F0-9A6F-405C-84BC-BEB367A756B3}" type="sibTrans" cxnId="{744D8FCB-B42C-401D-82E4-6DAE1717FAEF}">
      <dgm:prSet/>
      <dgm:spPr/>
      <dgm:t>
        <a:bodyPr/>
        <a:lstStyle/>
        <a:p>
          <a:endParaRPr lang="en-US"/>
        </a:p>
      </dgm:t>
    </dgm:pt>
    <dgm:pt modelId="{6DE4ADCE-7E10-4A7B-AE80-E84601B2CFBE}" type="pres">
      <dgm:prSet presAssocID="{4CDBDC72-492D-4DFF-985A-695BA1952061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F983BA-1D96-40A7-862E-D4E1D54B015A}" type="pres">
      <dgm:prSet presAssocID="{4CDBDC72-492D-4DFF-985A-695BA1952061}" presName="dummyMaxCanvas" presStyleCnt="0"/>
      <dgm:spPr/>
    </dgm:pt>
    <dgm:pt modelId="{B4F10A62-C91E-423A-99AA-E2EC7F6506EE}" type="pres">
      <dgm:prSet presAssocID="{4CDBDC72-492D-4DFF-985A-695BA1952061}" presName="parentComposite" presStyleCnt="0"/>
      <dgm:spPr/>
    </dgm:pt>
    <dgm:pt modelId="{91B6F378-DB44-49A4-9DBD-9121853B9A3B}" type="pres">
      <dgm:prSet presAssocID="{4CDBDC72-492D-4DFF-985A-695BA1952061}" presName="parent1" presStyleLbl="alignAccFollowNode1" presStyleIdx="0" presStyleCnt="4" custScaleX="137150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201BB815-27D8-426F-BC86-0B2D77EF7492}" type="pres">
      <dgm:prSet presAssocID="{4CDBDC72-492D-4DFF-985A-695BA1952061}" presName="parent2" presStyleLbl="alignAccFollowNode1" presStyleIdx="1" presStyleCnt="4" custScaleX="13787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27BF7BD6-DA98-4AA4-9046-B4F97CDFC02E}" type="pres">
      <dgm:prSet presAssocID="{4CDBDC72-492D-4DFF-985A-695BA1952061}" presName="childrenComposite" presStyleCnt="0"/>
      <dgm:spPr/>
    </dgm:pt>
    <dgm:pt modelId="{47FAD4A8-A0A7-4A0A-A4BE-7EE6507344E3}" type="pres">
      <dgm:prSet presAssocID="{4CDBDC72-492D-4DFF-985A-695BA1952061}" presName="dummyMaxCanvas_ChildArea" presStyleCnt="0"/>
      <dgm:spPr/>
    </dgm:pt>
    <dgm:pt modelId="{7EEDBB3A-4244-4157-910C-42428975D571}" type="pres">
      <dgm:prSet presAssocID="{4CDBDC72-492D-4DFF-985A-695BA1952061}" presName="fulcrum" presStyleLbl="alignAccFollowNode1" presStyleIdx="2" presStyleCnt="4" custScaleY="45946" custLinFactNeighborX="450" custLinFactNeighborY="27027"/>
      <dgm:spPr/>
    </dgm:pt>
    <dgm:pt modelId="{017D0D66-2BD1-41AD-84E2-3BF76E677F7F}" type="pres">
      <dgm:prSet presAssocID="{4CDBDC72-492D-4DFF-985A-695BA1952061}" presName="balance_22" presStyleLbl="alignAccFollowNode1" presStyleIdx="3" presStyleCnt="4" custScaleY="111026" custLinFactY="11025" custLinFactNeighborX="-300" custLinFactNeighborY="100000">
        <dgm:presLayoutVars>
          <dgm:bulletEnabled val="1"/>
        </dgm:presLayoutVars>
      </dgm:prSet>
      <dgm:spPr/>
    </dgm:pt>
    <dgm:pt modelId="{60DB373F-CFAF-460F-A7CB-B15081112566}" type="pres">
      <dgm:prSet presAssocID="{4CDBDC72-492D-4DFF-985A-695BA1952061}" presName="right_22_1" presStyleLbl="node1" presStyleIdx="0" presStyleCnt="4" custScaleX="107507" custScaleY="121115" custLinFactNeighborX="2177" custLinFactNeighborY="22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CFF8E-1F48-44B5-8CA0-C441C0398C7B}" type="pres">
      <dgm:prSet presAssocID="{4CDBDC72-492D-4DFF-985A-695BA1952061}" presName="right_22_2" presStyleLbl="node1" presStyleIdx="1" presStyleCnt="4" custScaleX="114565" custScaleY="120523" custLinFactNeighborX="1952" custLinFactNeighborY="5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19A19-C903-4876-B34A-3858667E9CF7}" type="pres">
      <dgm:prSet presAssocID="{4CDBDC72-492D-4DFF-985A-695BA1952061}" presName="left_22_1" presStyleLbl="node1" presStyleIdx="2" presStyleCnt="4" custScaleX="115015" custScaleY="121114" custLinFactNeighborX="225" custLinFactNeighborY="22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023DF-A74A-4A99-B103-9AD24E0959F3}" type="pres">
      <dgm:prSet presAssocID="{4CDBDC72-492D-4DFF-985A-695BA1952061}" presName="left_22_2" presStyleLbl="node1" presStyleIdx="3" presStyleCnt="4" custScaleX="114565" custScaleY="120523" custLinFactNeighborX="0" custLinFactNeighborY="5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ECDDE7-21B2-41F7-B3B2-53129A8C8566}" type="presOf" srcId="{ACFC352E-B9A1-4E65-AD13-45FA26C11B31}" destId="{8AB19A19-C903-4876-B34A-3858667E9CF7}" srcOrd="0" destOrd="0" presId="urn:microsoft.com/office/officeart/2005/8/layout/balance1"/>
    <dgm:cxn modelId="{5A6DCFC1-8337-45FB-9E2B-770062C329EB}" srcId="{3A1673A0-8170-42F3-B54B-F658C05D3892}" destId="{053DBC5D-CB1F-4551-A5E8-2393A3549B94}" srcOrd="0" destOrd="0" parTransId="{9C55F8C9-8A1A-4807-9E49-CE064482F24D}" sibTransId="{57356B4C-24A1-4ECC-BE30-1B781A5EF2B5}"/>
    <dgm:cxn modelId="{3EF927AE-9DF3-4463-81C8-A8E179C52798}" srcId="{4CDBDC72-492D-4DFF-985A-695BA1952061}" destId="{A28D22BF-F5AB-4451-8BCA-C34E7A54AF0A}" srcOrd="0" destOrd="0" parTransId="{781D628F-8862-47A0-8E6C-4808D06D2908}" sibTransId="{BDCDEC5C-5045-4E4C-AF0B-47620B616D4A}"/>
    <dgm:cxn modelId="{63DA6632-211A-4736-98E7-BD2A87AF010D}" type="presOf" srcId="{237715F6-55BE-43B0-90BE-937BD4465406}" destId="{9B6023DF-A74A-4A99-B103-9AD24E0959F3}" srcOrd="0" destOrd="0" presId="urn:microsoft.com/office/officeart/2005/8/layout/balance1"/>
    <dgm:cxn modelId="{0329FB59-F128-4564-8578-74E849F5A8E9}" type="presOf" srcId="{680B6211-313A-46D8-BA67-5A03D35FDE6C}" destId="{C6BCFF8E-1F48-44B5-8CA0-C441C0398C7B}" srcOrd="0" destOrd="0" presId="urn:microsoft.com/office/officeart/2005/8/layout/balance1"/>
    <dgm:cxn modelId="{658F06F2-ECD5-4067-A8BB-37B57B34DF67}" type="presOf" srcId="{A28D22BF-F5AB-4451-8BCA-C34E7A54AF0A}" destId="{91B6F378-DB44-49A4-9DBD-9121853B9A3B}" srcOrd="0" destOrd="0" presId="urn:microsoft.com/office/officeart/2005/8/layout/balance1"/>
    <dgm:cxn modelId="{E12B9287-F4AB-457A-B81A-F7ED8849FEAF}" srcId="{A28D22BF-F5AB-4451-8BCA-C34E7A54AF0A}" destId="{237715F6-55BE-43B0-90BE-937BD4465406}" srcOrd="1" destOrd="0" parTransId="{BBF5FC75-E97E-49D6-8A39-DEBA6123D389}" sibTransId="{F42D528C-AA65-4F88-B340-812710E3D74A}"/>
    <dgm:cxn modelId="{8E0A7D0E-3321-4A51-9500-53CAA5B0D2E4}" type="presOf" srcId="{3A1673A0-8170-42F3-B54B-F658C05D3892}" destId="{201BB815-27D8-426F-BC86-0B2D77EF7492}" srcOrd="0" destOrd="0" presId="urn:microsoft.com/office/officeart/2005/8/layout/balance1"/>
    <dgm:cxn modelId="{052FF256-D91F-45D0-87BC-237FFC73BD74}" srcId="{A28D22BF-F5AB-4451-8BCA-C34E7A54AF0A}" destId="{ACFC352E-B9A1-4E65-AD13-45FA26C11B31}" srcOrd="0" destOrd="0" parTransId="{07C33643-ECD6-4210-9BB1-8C485E7BFA79}" sibTransId="{4EDD0E7C-0580-401A-BB50-715C76F62373}"/>
    <dgm:cxn modelId="{86FA0B02-49FA-40EB-A17A-4CCCADA61DB8}" type="presOf" srcId="{053DBC5D-CB1F-4551-A5E8-2393A3549B94}" destId="{60DB373F-CFAF-460F-A7CB-B15081112566}" srcOrd="0" destOrd="0" presId="urn:microsoft.com/office/officeart/2005/8/layout/balance1"/>
    <dgm:cxn modelId="{EA0C0433-CD43-4CC8-A016-E4BC456F78DF}" srcId="{4CDBDC72-492D-4DFF-985A-695BA1952061}" destId="{3A1673A0-8170-42F3-B54B-F658C05D3892}" srcOrd="1" destOrd="0" parTransId="{487E7B29-C810-41B1-BA96-60277BD55E5E}" sibTransId="{DC7CDE06-22DA-40BB-8F30-C72472BD8415}"/>
    <dgm:cxn modelId="{744D8FCB-B42C-401D-82E4-6DAE1717FAEF}" srcId="{3A1673A0-8170-42F3-B54B-F658C05D3892}" destId="{680B6211-313A-46D8-BA67-5A03D35FDE6C}" srcOrd="1" destOrd="0" parTransId="{A31E3326-F568-4685-8879-AF22165C2A33}" sibTransId="{40D309F0-9A6F-405C-84BC-BEB367A756B3}"/>
    <dgm:cxn modelId="{B1B59488-F1CE-4F21-AAA6-2D8E75C24212}" type="presOf" srcId="{4CDBDC72-492D-4DFF-985A-695BA1952061}" destId="{6DE4ADCE-7E10-4A7B-AE80-E84601B2CFBE}" srcOrd="0" destOrd="0" presId="urn:microsoft.com/office/officeart/2005/8/layout/balance1"/>
    <dgm:cxn modelId="{F260979D-CFE8-41B2-ABB1-CB374D283A15}" type="presParOf" srcId="{6DE4ADCE-7E10-4A7B-AE80-E84601B2CFBE}" destId="{56F983BA-1D96-40A7-862E-D4E1D54B015A}" srcOrd="0" destOrd="0" presId="urn:microsoft.com/office/officeart/2005/8/layout/balance1"/>
    <dgm:cxn modelId="{A666F6C8-8DBA-405F-BB57-C815D64F31CD}" type="presParOf" srcId="{6DE4ADCE-7E10-4A7B-AE80-E84601B2CFBE}" destId="{B4F10A62-C91E-423A-99AA-E2EC7F6506EE}" srcOrd="1" destOrd="0" presId="urn:microsoft.com/office/officeart/2005/8/layout/balance1"/>
    <dgm:cxn modelId="{D4113A6F-85D1-422C-9FC4-71B735CAC6E0}" type="presParOf" srcId="{B4F10A62-C91E-423A-99AA-E2EC7F6506EE}" destId="{91B6F378-DB44-49A4-9DBD-9121853B9A3B}" srcOrd="0" destOrd="0" presId="urn:microsoft.com/office/officeart/2005/8/layout/balance1"/>
    <dgm:cxn modelId="{67F6E30C-D2D1-4501-8B73-5A9A59B82C98}" type="presParOf" srcId="{B4F10A62-C91E-423A-99AA-E2EC7F6506EE}" destId="{201BB815-27D8-426F-BC86-0B2D77EF7492}" srcOrd="1" destOrd="0" presId="urn:microsoft.com/office/officeart/2005/8/layout/balance1"/>
    <dgm:cxn modelId="{D3AF2F6F-E167-4097-85A5-B8B15203D573}" type="presParOf" srcId="{6DE4ADCE-7E10-4A7B-AE80-E84601B2CFBE}" destId="{27BF7BD6-DA98-4AA4-9046-B4F97CDFC02E}" srcOrd="2" destOrd="0" presId="urn:microsoft.com/office/officeart/2005/8/layout/balance1"/>
    <dgm:cxn modelId="{B0774FA6-A361-4979-BF97-AF9B807E1E7A}" type="presParOf" srcId="{27BF7BD6-DA98-4AA4-9046-B4F97CDFC02E}" destId="{47FAD4A8-A0A7-4A0A-A4BE-7EE6507344E3}" srcOrd="0" destOrd="0" presId="urn:microsoft.com/office/officeart/2005/8/layout/balance1"/>
    <dgm:cxn modelId="{CF84DDB4-1097-4ECF-9E01-2AA78A18CF46}" type="presParOf" srcId="{27BF7BD6-DA98-4AA4-9046-B4F97CDFC02E}" destId="{7EEDBB3A-4244-4157-910C-42428975D571}" srcOrd="1" destOrd="0" presId="urn:microsoft.com/office/officeart/2005/8/layout/balance1"/>
    <dgm:cxn modelId="{DEEC288C-DBBC-41E2-A4D4-2DC14CDED28F}" type="presParOf" srcId="{27BF7BD6-DA98-4AA4-9046-B4F97CDFC02E}" destId="{017D0D66-2BD1-41AD-84E2-3BF76E677F7F}" srcOrd="2" destOrd="0" presId="urn:microsoft.com/office/officeart/2005/8/layout/balance1"/>
    <dgm:cxn modelId="{9ED7F99D-5B00-4157-B4E3-DE30D8820260}" type="presParOf" srcId="{27BF7BD6-DA98-4AA4-9046-B4F97CDFC02E}" destId="{60DB373F-CFAF-460F-A7CB-B15081112566}" srcOrd="3" destOrd="0" presId="urn:microsoft.com/office/officeart/2005/8/layout/balance1"/>
    <dgm:cxn modelId="{420CE3BF-2C93-4733-A643-2A33ADC6A1FE}" type="presParOf" srcId="{27BF7BD6-DA98-4AA4-9046-B4F97CDFC02E}" destId="{C6BCFF8E-1F48-44B5-8CA0-C441C0398C7B}" srcOrd="4" destOrd="0" presId="urn:microsoft.com/office/officeart/2005/8/layout/balance1"/>
    <dgm:cxn modelId="{6D51C97C-0DA2-4AF4-964F-5E67B644BC33}" type="presParOf" srcId="{27BF7BD6-DA98-4AA4-9046-B4F97CDFC02E}" destId="{8AB19A19-C903-4876-B34A-3858667E9CF7}" srcOrd="5" destOrd="0" presId="urn:microsoft.com/office/officeart/2005/8/layout/balance1"/>
    <dgm:cxn modelId="{43830240-03B1-4769-8997-548F8E1DDAC8}" type="presParOf" srcId="{27BF7BD6-DA98-4AA4-9046-B4F97CDFC02E}" destId="{9B6023DF-A74A-4A99-B103-9AD24E0959F3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17FEAD-EF20-4397-8C6F-AB6698582FD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F49330-FF92-44D1-8B72-266C67D499EA}">
      <dgm:prSet phldrT="[Text]" custT="1"/>
      <dgm:spPr/>
      <dgm:t>
        <a:bodyPr/>
        <a:lstStyle/>
        <a:p>
          <a:r>
            <a:rPr lang="en-US" sz="3200" dirty="0" smtClean="0"/>
            <a:t>Some form of teaching is necessary</a:t>
          </a:r>
          <a:endParaRPr lang="en-US" sz="3200" dirty="0"/>
        </a:p>
      </dgm:t>
    </dgm:pt>
    <dgm:pt modelId="{EAAE40E3-D3B9-4A6E-BF59-85DA97069E3B}" type="parTrans" cxnId="{205AB9B8-ECD9-47F9-801C-6C12DF10B82B}">
      <dgm:prSet/>
      <dgm:spPr/>
      <dgm:t>
        <a:bodyPr/>
        <a:lstStyle/>
        <a:p>
          <a:endParaRPr lang="en-US"/>
        </a:p>
      </dgm:t>
    </dgm:pt>
    <dgm:pt modelId="{DDCB5EE3-6B0A-493D-A6D7-FE3C4D87CD1B}" type="sibTrans" cxnId="{205AB9B8-ECD9-47F9-801C-6C12DF10B82B}">
      <dgm:prSet/>
      <dgm:spPr/>
      <dgm:t>
        <a:bodyPr/>
        <a:lstStyle/>
        <a:p>
          <a:endParaRPr lang="en-US"/>
        </a:p>
      </dgm:t>
    </dgm:pt>
    <dgm:pt modelId="{D3D1FF4D-54B2-46F2-ABBD-749A0F0C64F8}">
      <dgm:prSet custT="1"/>
      <dgm:spPr/>
      <dgm:t>
        <a:bodyPr/>
        <a:lstStyle/>
        <a:p>
          <a:r>
            <a:rPr lang="en-US" sz="3200" dirty="0" smtClean="0"/>
            <a:t>Specific reinforcement procedures are required to encourage interaction</a:t>
          </a:r>
          <a:endParaRPr lang="en-US" sz="3200" dirty="0"/>
        </a:p>
      </dgm:t>
    </dgm:pt>
    <dgm:pt modelId="{537D9D52-F35C-4338-857A-34111A28586E}" type="parTrans" cxnId="{602A0895-6F94-4F3B-A538-56791FE69FCC}">
      <dgm:prSet/>
      <dgm:spPr/>
      <dgm:t>
        <a:bodyPr/>
        <a:lstStyle/>
        <a:p>
          <a:endParaRPr lang="en-US"/>
        </a:p>
      </dgm:t>
    </dgm:pt>
    <dgm:pt modelId="{8ADA4816-8215-4601-8CB9-D4C2EF5F5618}" type="sibTrans" cxnId="{602A0895-6F94-4F3B-A538-56791FE69FCC}">
      <dgm:prSet/>
      <dgm:spPr/>
      <dgm:t>
        <a:bodyPr/>
        <a:lstStyle/>
        <a:p>
          <a:endParaRPr lang="en-US"/>
        </a:p>
      </dgm:t>
    </dgm:pt>
    <dgm:pt modelId="{C4C9C68F-A79D-411A-81AC-951C1F3415EC}" type="pres">
      <dgm:prSet presAssocID="{6B17FEAD-EF20-4397-8C6F-AB6698582FD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AADE60-F821-42B8-AE12-9DEC6F958781}" type="pres">
      <dgm:prSet presAssocID="{08F49330-FF92-44D1-8B72-266C67D499EA}" presName="parentLin" presStyleCnt="0"/>
      <dgm:spPr/>
    </dgm:pt>
    <dgm:pt modelId="{00FDA01F-907B-4CEB-A26D-78618A6631E4}" type="pres">
      <dgm:prSet presAssocID="{08F49330-FF92-44D1-8B72-266C67D499EA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C9A2B21A-A4D7-4633-B7E6-B36800973F00}" type="pres">
      <dgm:prSet presAssocID="{08F49330-FF92-44D1-8B72-266C67D499EA}" presName="parentText" presStyleLbl="node1" presStyleIdx="0" presStyleCnt="2" custScaleY="4446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5BBA46-39A3-4309-99D1-D40F106B71C4}" type="pres">
      <dgm:prSet presAssocID="{08F49330-FF92-44D1-8B72-266C67D499EA}" presName="negativeSpace" presStyleCnt="0"/>
      <dgm:spPr/>
    </dgm:pt>
    <dgm:pt modelId="{C8808D3F-01BB-4C52-9611-ED0406901E1D}" type="pres">
      <dgm:prSet presAssocID="{08F49330-FF92-44D1-8B72-266C67D499EA}" presName="childText" presStyleLbl="conFgAcc1" presStyleIdx="0" presStyleCnt="2">
        <dgm:presLayoutVars>
          <dgm:bulletEnabled val="1"/>
        </dgm:presLayoutVars>
      </dgm:prSet>
      <dgm:spPr/>
    </dgm:pt>
    <dgm:pt modelId="{6B70450F-CA59-4572-A15B-ECCCBC35C398}" type="pres">
      <dgm:prSet presAssocID="{DDCB5EE3-6B0A-493D-A6D7-FE3C4D87CD1B}" presName="spaceBetweenRectangles" presStyleCnt="0"/>
      <dgm:spPr/>
    </dgm:pt>
    <dgm:pt modelId="{05924DDA-8F46-48D6-929D-B5B74FC11A51}" type="pres">
      <dgm:prSet presAssocID="{D3D1FF4D-54B2-46F2-ABBD-749A0F0C64F8}" presName="parentLin" presStyleCnt="0"/>
      <dgm:spPr/>
    </dgm:pt>
    <dgm:pt modelId="{D9032ED6-3A06-4383-B1F5-1D88B369AA47}" type="pres">
      <dgm:prSet presAssocID="{D3D1FF4D-54B2-46F2-ABBD-749A0F0C64F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94F5CBC4-2288-4724-BE70-6E879FB3AC39}" type="pres">
      <dgm:prSet presAssocID="{D3D1FF4D-54B2-46F2-ABBD-749A0F0C64F8}" presName="parentText" presStyleLbl="node1" presStyleIdx="1" presStyleCnt="2" custScaleY="4306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78133-A426-483C-A384-E173BE53D07C}" type="pres">
      <dgm:prSet presAssocID="{D3D1FF4D-54B2-46F2-ABBD-749A0F0C64F8}" presName="negativeSpace" presStyleCnt="0"/>
      <dgm:spPr/>
    </dgm:pt>
    <dgm:pt modelId="{9B0E0ADA-BE97-418C-9132-55A06BF0BB6C}" type="pres">
      <dgm:prSet presAssocID="{D3D1FF4D-54B2-46F2-ABBD-749A0F0C64F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741D05E-1A13-421D-8479-E36BBC3763A2}" type="presOf" srcId="{D3D1FF4D-54B2-46F2-ABBD-749A0F0C64F8}" destId="{D9032ED6-3A06-4383-B1F5-1D88B369AA47}" srcOrd="0" destOrd="0" presId="urn:microsoft.com/office/officeart/2005/8/layout/list1"/>
    <dgm:cxn modelId="{0575C559-54E8-4045-9A5C-E0C352BBAC9A}" type="presOf" srcId="{6B17FEAD-EF20-4397-8C6F-AB6698582FD7}" destId="{C4C9C68F-A79D-411A-81AC-951C1F3415EC}" srcOrd="0" destOrd="0" presId="urn:microsoft.com/office/officeart/2005/8/layout/list1"/>
    <dgm:cxn modelId="{AE64D0E1-3F80-4CD9-851F-CC4BB5261827}" type="presOf" srcId="{08F49330-FF92-44D1-8B72-266C67D499EA}" destId="{00FDA01F-907B-4CEB-A26D-78618A6631E4}" srcOrd="0" destOrd="0" presId="urn:microsoft.com/office/officeart/2005/8/layout/list1"/>
    <dgm:cxn modelId="{633CFAA5-8404-487C-BF26-EE100F7F2186}" type="presOf" srcId="{D3D1FF4D-54B2-46F2-ABBD-749A0F0C64F8}" destId="{94F5CBC4-2288-4724-BE70-6E879FB3AC39}" srcOrd="1" destOrd="0" presId="urn:microsoft.com/office/officeart/2005/8/layout/list1"/>
    <dgm:cxn modelId="{68A75E2B-1FD0-434E-BFAA-7B0DE012CF17}" type="presOf" srcId="{08F49330-FF92-44D1-8B72-266C67D499EA}" destId="{C9A2B21A-A4D7-4633-B7E6-B36800973F00}" srcOrd="1" destOrd="0" presId="urn:microsoft.com/office/officeart/2005/8/layout/list1"/>
    <dgm:cxn modelId="{602A0895-6F94-4F3B-A538-56791FE69FCC}" srcId="{6B17FEAD-EF20-4397-8C6F-AB6698582FD7}" destId="{D3D1FF4D-54B2-46F2-ABBD-749A0F0C64F8}" srcOrd="1" destOrd="0" parTransId="{537D9D52-F35C-4338-857A-34111A28586E}" sibTransId="{8ADA4816-8215-4601-8CB9-D4C2EF5F5618}"/>
    <dgm:cxn modelId="{205AB9B8-ECD9-47F9-801C-6C12DF10B82B}" srcId="{6B17FEAD-EF20-4397-8C6F-AB6698582FD7}" destId="{08F49330-FF92-44D1-8B72-266C67D499EA}" srcOrd="0" destOrd="0" parTransId="{EAAE40E3-D3B9-4A6E-BF59-85DA97069E3B}" sibTransId="{DDCB5EE3-6B0A-493D-A6D7-FE3C4D87CD1B}"/>
    <dgm:cxn modelId="{1267C1C4-2088-4F67-8C78-8933F9B580CB}" type="presParOf" srcId="{C4C9C68F-A79D-411A-81AC-951C1F3415EC}" destId="{EBAADE60-F821-42B8-AE12-9DEC6F958781}" srcOrd="0" destOrd="0" presId="urn:microsoft.com/office/officeart/2005/8/layout/list1"/>
    <dgm:cxn modelId="{83ECEDE2-77D4-4D4E-B9BB-8E20A02BD1CB}" type="presParOf" srcId="{EBAADE60-F821-42B8-AE12-9DEC6F958781}" destId="{00FDA01F-907B-4CEB-A26D-78618A6631E4}" srcOrd="0" destOrd="0" presId="urn:microsoft.com/office/officeart/2005/8/layout/list1"/>
    <dgm:cxn modelId="{7984CEAF-9ACA-4BFE-A771-C745B26A83E5}" type="presParOf" srcId="{EBAADE60-F821-42B8-AE12-9DEC6F958781}" destId="{C9A2B21A-A4D7-4633-B7E6-B36800973F00}" srcOrd="1" destOrd="0" presId="urn:microsoft.com/office/officeart/2005/8/layout/list1"/>
    <dgm:cxn modelId="{6782F20E-359D-48EA-9A9C-478485166623}" type="presParOf" srcId="{C4C9C68F-A79D-411A-81AC-951C1F3415EC}" destId="{E25BBA46-39A3-4309-99D1-D40F106B71C4}" srcOrd="1" destOrd="0" presId="urn:microsoft.com/office/officeart/2005/8/layout/list1"/>
    <dgm:cxn modelId="{698294D5-3C82-4EAD-87E9-8529EF9ACEB8}" type="presParOf" srcId="{C4C9C68F-A79D-411A-81AC-951C1F3415EC}" destId="{C8808D3F-01BB-4C52-9611-ED0406901E1D}" srcOrd="2" destOrd="0" presId="urn:microsoft.com/office/officeart/2005/8/layout/list1"/>
    <dgm:cxn modelId="{2E030859-BBFE-42F6-97A9-34B07FDE1E45}" type="presParOf" srcId="{C4C9C68F-A79D-411A-81AC-951C1F3415EC}" destId="{6B70450F-CA59-4572-A15B-ECCCBC35C398}" srcOrd="3" destOrd="0" presId="urn:microsoft.com/office/officeart/2005/8/layout/list1"/>
    <dgm:cxn modelId="{F68C165A-4C22-4CE7-B541-A245D1A7C561}" type="presParOf" srcId="{C4C9C68F-A79D-411A-81AC-951C1F3415EC}" destId="{05924DDA-8F46-48D6-929D-B5B74FC11A51}" srcOrd="4" destOrd="0" presId="urn:microsoft.com/office/officeart/2005/8/layout/list1"/>
    <dgm:cxn modelId="{6FA322B6-E057-471D-B7AD-02C001AA13F7}" type="presParOf" srcId="{05924DDA-8F46-48D6-929D-B5B74FC11A51}" destId="{D9032ED6-3A06-4383-B1F5-1D88B369AA47}" srcOrd="0" destOrd="0" presId="urn:microsoft.com/office/officeart/2005/8/layout/list1"/>
    <dgm:cxn modelId="{3B63078F-3235-4C27-8E0B-F27C7133DCB3}" type="presParOf" srcId="{05924DDA-8F46-48D6-929D-B5B74FC11A51}" destId="{94F5CBC4-2288-4724-BE70-6E879FB3AC39}" srcOrd="1" destOrd="0" presId="urn:microsoft.com/office/officeart/2005/8/layout/list1"/>
    <dgm:cxn modelId="{DD1CB6ED-033E-414A-9416-D5BB12601AC0}" type="presParOf" srcId="{C4C9C68F-A79D-411A-81AC-951C1F3415EC}" destId="{D2878133-A426-483C-A384-E173BE53D07C}" srcOrd="5" destOrd="0" presId="urn:microsoft.com/office/officeart/2005/8/layout/list1"/>
    <dgm:cxn modelId="{95AC9800-049C-46B6-89B5-F1B7BBF12616}" type="presParOf" srcId="{C4C9C68F-A79D-411A-81AC-951C1F3415EC}" destId="{9B0E0ADA-BE97-418C-9132-55A06BF0BB6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C0D7D0-9CFF-4F2F-A34E-19E82A7B0F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4127F4-69BD-443D-9E01-D8F1E2F171E6}">
      <dgm:prSet phldrT="[Text]"/>
      <dgm:spPr/>
      <dgm:t>
        <a:bodyPr/>
        <a:lstStyle/>
        <a:p>
          <a:r>
            <a:rPr lang="en-US" dirty="0" smtClean="0"/>
            <a:t>Breaks down complex skills into smaller parts</a:t>
          </a:r>
          <a:endParaRPr lang="en-US" dirty="0"/>
        </a:p>
      </dgm:t>
    </dgm:pt>
    <dgm:pt modelId="{47B0C9D7-2434-47F6-8C9B-0B57F4E70BCC}" type="parTrans" cxnId="{81DF2DDD-3821-4541-AB10-15B09EF23A4D}">
      <dgm:prSet/>
      <dgm:spPr/>
      <dgm:t>
        <a:bodyPr/>
        <a:lstStyle/>
        <a:p>
          <a:endParaRPr lang="en-US"/>
        </a:p>
      </dgm:t>
    </dgm:pt>
    <dgm:pt modelId="{1E262431-4B59-43A3-9C47-596B25375AA8}" type="sibTrans" cxnId="{81DF2DDD-3821-4541-AB10-15B09EF23A4D}">
      <dgm:prSet/>
      <dgm:spPr/>
      <dgm:t>
        <a:bodyPr/>
        <a:lstStyle/>
        <a:p>
          <a:endParaRPr lang="en-US"/>
        </a:p>
      </dgm:t>
    </dgm:pt>
    <dgm:pt modelId="{A32CE790-AF2B-4013-BFC8-78C36F33C310}">
      <dgm:prSet phldrT="[Text]"/>
      <dgm:spPr/>
      <dgm:t>
        <a:bodyPr/>
        <a:lstStyle/>
        <a:p>
          <a:endParaRPr lang="en-US" dirty="0"/>
        </a:p>
      </dgm:t>
    </dgm:pt>
    <dgm:pt modelId="{6A911815-14C3-42E8-B4EB-2A9774AA8D96}" type="parTrans" cxnId="{39385646-2DF4-4E67-90DD-3F2A61A9B541}">
      <dgm:prSet/>
      <dgm:spPr/>
      <dgm:t>
        <a:bodyPr/>
        <a:lstStyle/>
        <a:p>
          <a:endParaRPr lang="en-US"/>
        </a:p>
      </dgm:t>
    </dgm:pt>
    <dgm:pt modelId="{86B0BD12-3A3B-49B4-A971-FAC1EA883E56}" type="sibTrans" cxnId="{39385646-2DF4-4E67-90DD-3F2A61A9B541}">
      <dgm:prSet/>
      <dgm:spPr/>
      <dgm:t>
        <a:bodyPr/>
        <a:lstStyle/>
        <a:p>
          <a:endParaRPr lang="en-US"/>
        </a:p>
      </dgm:t>
    </dgm:pt>
    <dgm:pt modelId="{C065113B-7568-4D73-BB5B-FD653DD362C7}">
      <dgm:prSet phldrT="[Text]"/>
      <dgm:spPr/>
      <dgm:t>
        <a:bodyPr/>
        <a:lstStyle/>
        <a:p>
          <a:r>
            <a:rPr lang="en-US" dirty="0" smtClean="0"/>
            <a:t>Allows for practice in neutral settings</a:t>
          </a:r>
          <a:endParaRPr lang="en-US" dirty="0"/>
        </a:p>
      </dgm:t>
    </dgm:pt>
    <dgm:pt modelId="{E872D304-0E25-4914-8672-EDD1D0DF89B8}" type="parTrans" cxnId="{4B6D80B6-C5CB-4B07-B701-4F61001718A2}">
      <dgm:prSet/>
      <dgm:spPr/>
      <dgm:t>
        <a:bodyPr/>
        <a:lstStyle/>
        <a:p>
          <a:endParaRPr lang="en-US"/>
        </a:p>
      </dgm:t>
    </dgm:pt>
    <dgm:pt modelId="{F87646DE-6D10-4636-8449-436E3819A7C3}" type="sibTrans" cxnId="{4B6D80B6-C5CB-4B07-B701-4F61001718A2}">
      <dgm:prSet/>
      <dgm:spPr/>
      <dgm:t>
        <a:bodyPr/>
        <a:lstStyle/>
        <a:p>
          <a:endParaRPr lang="en-US"/>
        </a:p>
      </dgm:t>
    </dgm:pt>
    <dgm:pt modelId="{0312144B-1DC0-43E9-A416-D1629E2861C9}">
      <dgm:prSet phldrT="[Text]"/>
      <dgm:spPr/>
      <dgm:t>
        <a:bodyPr/>
        <a:lstStyle/>
        <a:p>
          <a:endParaRPr lang="en-US" dirty="0"/>
        </a:p>
      </dgm:t>
    </dgm:pt>
    <dgm:pt modelId="{10DD5E7E-4DDB-4251-87C9-9A3B7DEFAA79}" type="parTrans" cxnId="{BFB96985-8EF6-46B2-B286-ABF0A952B840}">
      <dgm:prSet/>
      <dgm:spPr/>
      <dgm:t>
        <a:bodyPr/>
        <a:lstStyle/>
        <a:p>
          <a:endParaRPr lang="en-US"/>
        </a:p>
      </dgm:t>
    </dgm:pt>
    <dgm:pt modelId="{2FEA974D-3E23-4A36-8C7E-0D3D84DA9276}" type="sibTrans" cxnId="{BFB96985-8EF6-46B2-B286-ABF0A952B840}">
      <dgm:prSet/>
      <dgm:spPr/>
      <dgm:t>
        <a:bodyPr/>
        <a:lstStyle/>
        <a:p>
          <a:endParaRPr lang="en-US"/>
        </a:p>
      </dgm:t>
    </dgm:pt>
    <dgm:pt modelId="{D6841BDE-DFDC-4D84-BB13-E21F540F47F2}" type="pres">
      <dgm:prSet presAssocID="{83C0D7D0-9CFF-4F2F-A34E-19E82A7B0F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1A177F-B453-4F24-8446-33476D832152}" type="pres">
      <dgm:prSet presAssocID="{424127F4-69BD-443D-9E01-D8F1E2F171E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9D94C-5FB5-4A68-954A-E7E06580712D}" type="pres">
      <dgm:prSet presAssocID="{424127F4-69BD-443D-9E01-D8F1E2F171E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B8A2E-1D0E-44AF-8120-1AAB378EB474}" type="pres">
      <dgm:prSet presAssocID="{C065113B-7568-4D73-BB5B-FD653DD362C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0C79C-A9BD-4F71-83FB-8DC9B6CBD3EE}" type="pres">
      <dgm:prSet presAssocID="{C065113B-7568-4D73-BB5B-FD653DD362C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BAC85E-32F2-412F-B5E9-CA4DEAC424A2}" type="presOf" srcId="{424127F4-69BD-443D-9E01-D8F1E2F171E6}" destId="{B61A177F-B453-4F24-8446-33476D832152}" srcOrd="0" destOrd="0" presId="urn:microsoft.com/office/officeart/2005/8/layout/vList2"/>
    <dgm:cxn modelId="{BFB96985-8EF6-46B2-B286-ABF0A952B840}" srcId="{C065113B-7568-4D73-BB5B-FD653DD362C7}" destId="{0312144B-1DC0-43E9-A416-D1629E2861C9}" srcOrd="0" destOrd="0" parTransId="{10DD5E7E-4DDB-4251-87C9-9A3B7DEFAA79}" sibTransId="{2FEA974D-3E23-4A36-8C7E-0D3D84DA9276}"/>
    <dgm:cxn modelId="{39385646-2DF4-4E67-90DD-3F2A61A9B541}" srcId="{424127F4-69BD-443D-9E01-D8F1E2F171E6}" destId="{A32CE790-AF2B-4013-BFC8-78C36F33C310}" srcOrd="0" destOrd="0" parTransId="{6A911815-14C3-42E8-B4EB-2A9774AA8D96}" sibTransId="{86B0BD12-3A3B-49B4-A971-FAC1EA883E56}"/>
    <dgm:cxn modelId="{81DF2DDD-3821-4541-AB10-15B09EF23A4D}" srcId="{83C0D7D0-9CFF-4F2F-A34E-19E82A7B0F7F}" destId="{424127F4-69BD-443D-9E01-D8F1E2F171E6}" srcOrd="0" destOrd="0" parTransId="{47B0C9D7-2434-47F6-8C9B-0B57F4E70BCC}" sibTransId="{1E262431-4B59-43A3-9C47-596B25375AA8}"/>
    <dgm:cxn modelId="{4B6D80B6-C5CB-4B07-B701-4F61001718A2}" srcId="{83C0D7D0-9CFF-4F2F-A34E-19E82A7B0F7F}" destId="{C065113B-7568-4D73-BB5B-FD653DD362C7}" srcOrd="1" destOrd="0" parTransId="{E872D304-0E25-4914-8672-EDD1D0DF89B8}" sibTransId="{F87646DE-6D10-4636-8449-436E3819A7C3}"/>
    <dgm:cxn modelId="{066288EA-E0BE-490F-BF27-2AAEB74519A0}" type="presOf" srcId="{0312144B-1DC0-43E9-A416-D1629E2861C9}" destId="{D030C79C-A9BD-4F71-83FB-8DC9B6CBD3EE}" srcOrd="0" destOrd="0" presId="urn:microsoft.com/office/officeart/2005/8/layout/vList2"/>
    <dgm:cxn modelId="{95FD7532-FF25-45DE-839F-D24A35FB750A}" type="presOf" srcId="{C065113B-7568-4D73-BB5B-FD653DD362C7}" destId="{0A0B8A2E-1D0E-44AF-8120-1AAB378EB474}" srcOrd="0" destOrd="0" presId="urn:microsoft.com/office/officeart/2005/8/layout/vList2"/>
    <dgm:cxn modelId="{F57EAA3B-C118-4F6B-88CD-DF6602974AD0}" type="presOf" srcId="{A32CE790-AF2B-4013-BFC8-78C36F33C310}" destId="{8BD9D94C-5FB5-4A68-954A-E7E06580712D}" srcOrd="0" destOrd="0" presId="urn:microsoft.com/office/officeart/2005/8/layout/vList2"/>
    <dgm:cxn modelId="{37F92265-6B55-408B-B0CE-4D6FBB11AA46}" type="presOf" srcId="{83C0D7D0-9CFF-4F2F-A34E-19E82A7B0F7F}" destId="{D6841BDE-DFDC-4D84-BB13-E21F540F47F2}" srcOrd="0" destOrd="0" presId="urn:microsoft.com/office/officeart/2005/8/layout/vList2"/>
    <dgm:cxn modelId="{B5FDF5A9-8D5E-4A50-B7A4-4CCB3F9BAED8}" type="presParOf" srcId="{D6841BDE-DFDC-4D84-BB13-E21F540F47F2}" destId="{B61A177F-B453-4F24-8446-33476D832152}" srcOrd="0" destOrd="0" presId="urn:microsoft.com/office/officeart/2005/8/layout/vList2"/>
    <dgm:cxn modelId="{ED3B2D08-0B83-4944-A096-8D03A48DA46F}" type="presParOf" srcId="{D6841BDE-DFDC-4D84-BB13-E21F540F47F2}" destId="{8BD9D94C-5FB5-4A68-954A-E7E06580712D}" srcOrd="1" destOrd="0" presId="urn:microsoft.com/office/officeart/2005/8/layout/vList2"/>
    <dgm:cxn modelId="{FF123E8A-C258-4908-BE66-C30A841A9D4E}" type="presParOf" srcId="{D6841BDE-DFDC-4D84-BB13-E21F540F47F2}" destId="{0A0B8A2E-1D0E-44AF-8120-1AAB378EB474}" srcOrd="2" destOrd="0" presId="urn:microsoft.com/office/officeart/2005/8/layout/vList2"/>
    <dgm:cxn modelId="{088B5D1D-5845-4E99-AC10-0881550CA677}" type="presParOf" srcId="{D6841BDE-DFDC-4D84-BB13-E21F540F47F2}" destId="{D030C79C-A9BD-4F71-83FB-8DC9B6CBD3E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315DFC-87A9-44FE-A11E-D7EE699DEDB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5EE9C0-DA9E-4619-833D-ED4252A8C7AD}">
      <dgm:prSet phldrT="[Text]"/>
      <dgm:spPr/>
      <dgm:t>
        <a:bodyPr/>
        <a:lstStyle/>
        <a:p>
          <a:r>
            <a:rPr lang="en-US" dirty="0" smtClean="0"/>
            <a:t>What is it?</a:t>
          </a:r>
          <a:endParaRPr lang="en-US" dirty="0"/>
        </a:p>
      </dgm:t>
    </dgm:pt>
    <dgm:pt modelId="{6188CCDA-C45F-47C6-B2B6-A00D7215DEC7}" type="parTrans" cxnId="{8C98F7A9-B266-4095-8843-48FBBF9C5F90}">
      <dgm:prSet/>
      <dgm:spPr/>
      <dgm:t>
        <a:bodyPr/>
        <a:lstStyle/>
        <a:p>
          <a:endParaRPr lang="en-US"/>
        </a:p>
      </dgm:t>
    </dgm:pt>
    <dgm:pt modelId="{8332B8A4-5D7F-42EF-BB31-0C9FC1CA683A}" type="sibTrans" cxnId="{8C98F7A9-B266-4095-8843-48FBBF9C5F90}">
      <dgm:prSet/>
      <dgm:spPr/>
      <dgm:t>
        <a:bodyPr/>
        <a:lstStyle/>
        <a:p>
          <a:endParaRPr lang="en-US"/>
        </a:p>
      </dgm:t>
    </dgm:pt>
    <dgm:pt modelId="{EFA39880-F082-49FB-AF36-832541C6DDC6}">
      <dgm:prSet phldrT="[Text]"/>
      <dgm:spPr/>
      <dgm:t>
        <a:bodyPr/>
        <a:lstStyle/>
        <a:p>
          <a:r>
            <a:rPr lang="en-US" dirty="0" smtClean="0"/>
            <a:t>A model that uses 4 steps</a:t>
          </a:r>
          <a:endParaRPr lang="en-US" dirty="0"/>
        </a:p>
      </dgm:t>
    </dgm:pt>
    <dgm:pt modelId="{7E2DBF32-F40B-481C-A300-79A4ACBA2820}" type="parTrans" cxnId="{2A07A3DE-0312-4239-9993-0682F1410C72}">
      <dgm:prSet/>
      <dgm:spPr/>
      <dgm:t>
        <a:bodyPr/>
        <a:lstStyle/>
        <a:p>
          <a:endParaRPr lang="en-US"/>
        </a:p>
      </dgm:t>
    </dgm:pt>
    <dgm:pt modelId="{6D0F03CE-B5C2-413A-97E8-BABFAD381CBA}" type="sibTrans" cxnId="{2A07A3DE-0312-4239-9993-0682F1410C72}">
      <dgm:prSet/>
      <dgm:spPr/>
      <dgm:t>
        <a:bodyPr/>
        <a:lstStyle/>
        <a:p>
          <a:endParaRPr lang="en-US"/>
        </a:p>
      </dgm:t>
    </dgm:pt>
    <dgm:pt modelId="{014AC0CC-D239-449A-B68B-A4BD73C65E5A}" type="pres">
      <dgm:prSet presAssocID="{C7315DFC-87A9-44FE-A11E-D7EE699DEDB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A8142A0-123C-4EDD-959E-C80FDD44AE6A}" type="pres">
      <dgm:prSet presAssocID="{145EE9C0-DA9E-4619-833D-ED4252A8C7AD}" presName="root" presStyleCnt="0"/>
      <dgm:spPr/>
    </dgm:pt>
    <dgm:pt modelId="{5C7ED82B-EC45-46D6-A5C1-F1FD6D63125A}" type="pres">
      <dgm:prSet presAssocID="{145EE9C0-DA9E-4619-833D-ED4252A8C7AD}" presName="rootComposite" presStyleCnt="0"/>
      <dgm:spPr/>
    </dgm:pt>
    <dgm:pt modelId="{C9D38A06-FE4C-4F92-B83E-D17C34B05A8A}" type="pres">
      <dgm:prSet presAssocID="{145EE9C0-DA9E-4619-833D-ED4252A8C7AD}" presName="rootText" presStyleLbl="node1" presStyleIdx="0" presStyleCnt="1"/>
      <dgm:spPr/>
      <dgm:t>
        <a:bodyPr/>
        <a:lstStyle/>
        <a:p>
          <a:endParaRPr lang="en-US"/>
        </a:p>
      </dgm:t>
    </dgm:pt>
    <dgm:pt modelId="{37B01DA2-3BA4-437E-8540-AA0302EE62DF}" type="pres">
      <dgm:prSet presAssocID="{145EE9C0-DA9E-4619-833D-ED4252A8C7AD}" presName="rootConnector" presStyleLbl="node1" presStyleIdx="0" presStyleCnt="1"/>
      <dgm:spPr/>
      <dgm:t>
        <a:bodyPr/>
        <a:lstStyle/>
        <a:p>
          <a:endParaRPr lang="en-US"/>
        </a:p>
      </dgm:t>
    </dgm:pt>
    <dgm:pt modelId="{6D2B802F-FC65-4192-A246-38997A016A3F}" type="pres">
      <dgm:prSet presAssocID="{145EE9C0-DA9E-4619-833D-ED4252A8C7AD}" presName="childShape" presStyleCnt="0"/>
      <dgm:spPr/>
    </dgm:pt>
    <dgm:pt modelId="{214D00F8-A0E6-43AA-96B7-7E3CB95ADACF}" type="pres">
      <dgm:prSet presAssocID="{7E2DBF32-F40B-481C-A300-79A4ACBA2820}" presName="Name13" presStyleLbl="parChTrans1D2" presStyleIdx="0" presStyleCnt="1"/>
      <dgm:spPr/>
      <dgm:t>
        <a:bodyPr/>
        <a:lstStyle/>
        <a:p>
          <a:endParaRPr lang="en-US"/>
        </a:p>
      </dgm:t>
    </dgm:pt>
    <dgm:pt modelId="{9C6705D9-ECF1-42AC-8E8D-95F8FE88727F}" type="pres">
      <dgm:prSet presAssocID="{EFA39880-F082-49FB-AF36-832541C6DDC6}" presName="childText" presStyleLbl="bgAcc1" presStyleIdx="0" presStyleCnt="1" custLinFactNeighborX="-12323" custLinFactNeighborY="-4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709184-1F97-480C-B116-7ECA4039FA4C}" type="presOf" srcId="{EFA39880-F082-49FB-AF36-832541C6DDC6}" destId="{9C6705D9-ECF1-42AC-8E8D-95F8FE88727F}" srcOrd="0" destOrd="0" presId="urn:microsoft.com/office/officeart/2005/8/layout/hierarchy3"/>
    <dgm:cxn modelId="{FDFC0E57-F58B-4F75-BEA3-B576CC4A859F}" type="presOf" srcId="{7E2DBF32-F40B-481C-A300-79A4ACBA2820}" destId="{214D00F8-A0E6-43AA-96B7-7E3CB95ADACF}" srcOrd="0" destOrd="0" presId="urn:microsoft.com/office/officeart/2005/8/layout/hierarchy3"/>
    <dgm:cxn modelId="{9BE1AE55-B93D-4997-80AE-A3835DB8BA56}" type="presOf" srcId="{145EE9C0-DA9E-4619-833D-ED4252A8C7AD}" destId="{C9D38A06-FE4C-4F92-B83E-D17C34B05A8A}" srcOrd="0" destOrd="0" presId="urn:microsoft.com/office/officeart/2005/8/layout/hierarchy3"/>
    <dgm:cxn modelId="{8C98F7A9-B266-4095-8843-48FBBF9C5F90}" srcId="{C7315DFC-87A9-44FE-A11E-D7EE699DEDBA}" destId="{145EE9C0-DA9E-4619-833D-ED4252A8C7AD}" srcOrd="0" destOrd="0" parTransId="{6188CCDA-C45F-47C6-B2B6-A00D7215DEC7}" sibTransId="{8332B8A4-5D7F-42EF-BB31-0C9FC1CA683A}"/>
    <dgm:cxn modelId="{0A109CD8-0AA4-4A19-9324-7EAFBF4A1647}" type="presOf" srcId="{C7315DFC-87A9-44FE-A11E-D7EE699DEDBA}" destId="{014AC0CC-D239-449A-B68B-A4BD73C65E5A}" srcOrd="0" destOrd="0" presId="urn:microsoft.com/office/officeart/2005/8/layout/hierarchy3"/>
    <dgm:cxn modelId="{7966D027-03CD-4D76-AEBA-D2EB0CA90D15}" type="presOf" srcId="{145EE9C0-DA9E-4619-833D-ED4252A8C7AD}" destId="{37B01DA2-3BA4-437E-8540-AA0302EE62DF}" srcOrd="1" destOrd="0" presId="urn:microsoft.com/office/officeart/2005/8/layout/hierarchy3"/>
    <dgm:cxn modelId="{2A07A3DE-0312-4239-9993-0682F1410C72}" srcId="{145EE9C0-DA9E-4619-833D-ED4252A8C7AD}" destId="{EFA39880-F082-49FB-AF36-832541C6DDC6}" srcOrd="0" destOrd="0" parTransId="{7E2DBF32-F40B-481C-A300-79A4ACBA2820}" sibTransId="{6D0F03CE-B5C2-413A-97E8-BABFAD381CBA}"/>
    <dgm:cxn modelId="{C557A976-FB81-471A-B9CB-7A23C1FACCE6}" type="presParOf" srcId="{014AC0CC-D239-449A-B68B-A4BD73C65E5A}" destId="{8A8142A0-123C-4EDD-959E-C80FDD44AE6A}" srcOrd="0" destOrd="0" presId="urn:microsoft.com/office/officeart/2005/8/layout/hierarchy3"/>
    <dgm:cxn modelId="{E766B96A-E787-4F00-83C0-D5E55C823BD9}" type="presParOf" srcId="{8A8142A0-123C-4EDD-959E-C80FDD44AE6A}" destId="{5C7ED82B-EC45-46D6-A5C1-F1FD6D63125A}" srcOrd="0" destOrd="0" presId="urn:microsoft.com/office/officeart/2005/8/layout/hierarchy3"/>
    <dgm:cxn modelId="{5B2E5AF0-B459-45E6-9FE4-74D8360EF44A}" type="presParOf" srcId="{5C7ED82B-EC45-46D6-A5C1-F1FD6D63125A}" destId="{C9D38A06-FE4C-4F92-B83E-D17C34B05A8A}" srcOrd="0" destOrd="0" presId="urn:microsoft.com/office/officeart/2005/8/layout/hierarchy3"/>
    <dgm:cxn modelId="{E34649B0-49C6-4CC7-ADE3-47088CB261D4}" type="presParOf" srcId="{5C7ED82B-EC45-46D6-A5C1-F1FD6D63125A}" destId="{37B01DA2-3BA4-437E-8540-AA0302EE62DF}" srcOrd="1" destOrd="0" presId="urn:microsoft.com/office/officeart/2005/8/layout/hierarchy3"/>
    <dgm:cxn modelId="{575BB035-B32D-48AF-AAAB-2EAB3DA76A38}" type="presParOf" srcId="{8A8142A0-123C-4EDD-959E-C80FDD44AE6A}" destId="{6D2B802F-FC65-4192-A246-38997A016A3F}" srcOrd="1" destOrd="0" presId="urn:microsoft.com/office/officeart/2005/8/layout/hierarchy3"/>
    <dgm:cxn modelId="{24785FC8-A232-472F-9FEC-A07ABB9CC68B}" type="presParOf" srcId="{6D2B802F-FC65-4192-A246-38997A016A3F}" destId="{214D00F8-A0E6-43AA-96B7-7E3CB95ADACF}" srcOrd="0" destOrd="0" presId="urn:microsoft.com/office/officeart/2005/8/layout/hierarchy3"/>
    <dgm:cxn modelId="{F1D5295D-F993-47A1-A255-3A321AD1B649}" type="presParOf" srcId="{6D2B802F-FC65-4192-A246-38997A016A3F}" destId="{9C6705D9-ECF1-42AC-8E8D-95F8FE88727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15B6E1-2FC0-4371-BAEF-2F08BD32D04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A604A8-0987-4DF8-97B0-C378AFCC3548}">
      <dgm:prSet custT="1"/>
      <dgm:spPr/>
      <dgm:t>
        <a:bodyPr/>
        <a:lstStyle/>
        <a:p>
          <a:r>
            <a:rPr lang="en-US" sz="2400" i="1" dirty="0" smtClean="0"/>
            <a:t>Introduce new skill</a:t>
          </a:r>
          <a:r>
            <a:rPr lang="en-US" sz="2400" dirty="0" smtClean="0"/>
            <a:t> </a:t>
          </a:r>
        </a:p>
      </dgm:t>
    </dgm:pt>
    <dgm:pt modelId="{B2ED20F4-39A4-47DB-882C-1E5FF655D63E}" type="parTrans" cxnId="{15FABCF3-8BA7-41C5-9023-578B2838A266}">
      <dgm:prSet/>
      <dgm:spPr/>
      <dgm:t>
        <a:bodyPr/>
        <a:lstStyle/>
        <a:p>
          <a:endParaRPr lang="en-US"/>
        </a:p>
      </dgm:t>
    </dgm:pt>
    <dgm:pt modelId="{2672C371-6B8D-4A4F-BCCC-2420657A7A13}" type="sibTrans" cxnId="{15FABCF3-8BA7-41C5-9023-578B2838A266}">
      <dgm:prSet/>
      <dgm:spPr/>
      <dgm:t>
        <a:bodyPr/>
        <a:lstStyle/>
        <a:p>
          <a:endParaRPr lang="en-US"/>
        </a:p>
      </dgm:t>
    </dgm:pt>
    <dgm:pt modelId="{27DE815C-3AC9-45ED-8D4B-A5316DB4A08D}">
      <dgm:prSet custT="1"/>
      <dgm:spPr/>
      <dgm:t>
        <a:bodyPr/>
        <a:lstStyle/>
        <a:p>
          <a:r>
            <a:rPr lang="en-US" sz="1800" dirty="0" smtClean="0"/>
            <a:t>Large group or small group</a:t>
          </a:r>
        </a:p>
      </dgm:t>
    </dgm:pt>
    <dgm:pt modelId="{7E6B417D-F7AF-4CA3-9151-E2E440FA10FD}" type="parTrans" cxnId="{B1BD2F71-D951-4F05-8AFF-08660D7E4FD4}">
      <dgm:prSet/>
      <dgm:spPr/>
      <dgm:t>
        <a:bodyPr/>
        <a:lstStyle/>
        <a:p>
          <a:endParaRPr lang="en-US"/>
        </a:p>
      </dgm:t>
    </dgm:pt>
    <dgm:pt modelId="{9C7B9528-8AFD-4C7B-938F-22040438260C}" type="sibTrans" cxnId="{B1BD2F71-D951-4F05-8AFF-08660D7E4FD4}">
      <dgm:prSet/>
      <dgm:spPr/>
      <dgm:t>
        <a:bodyPr/>
        <a:lstStyle/>
        <a:p>
          <a:endParaRPr lang="en-US"/>
        </a:p>
      </dgm:t>
    </dgm:pt>
    <dgm:pt modelId="{0DEECB1D-EC9A-4779-B388-78622D70E28D}">
      <dgm:prSet custT="1"/>
      <dgm:spPr/>
      <dgm:t>
        <a:bodyPr/>
        <a:lstStyle/>
        <a:p>
          <a:r>
            <a:rPr lang="en-US" sz="1800" dirty="0" smtClean="0"/>
            <a:t>Examples and non examples</a:t>
          </a:r>
        </a:p>
      </dgm:t>
    </dgm:pt>
    <dgm:pt modelId="{AC9431F4-25B4-401A-AAC7-6EB1DD502DC9}" type="parTrans" cxnId="{34142724-44BF-41CF-97EA-BD7F3CD5DE83}">
      <dgm:prSet/>
      <dgm:spPr/>
      <dgm:t>
        <a:bodyPr/>
        <a:lstStyle/>
        <a:p>
          <a:endParaRPr lang="en-US"/>
        </a:p>
      </dgm:t>
    </dgm:pt>
    <dgm:pt modelId="{EFDB5112-10CA-40F5-A167-3025B496ADF4}" type="sibTrans" cxnId="{34142724-44BF-41CF-97EA-BD7F3CD5DE83}">
      <dgm:prSet/>
      <dgm:spPr/>
      <dgm:t>
        <a:bodyPr/>
        <a:lstStyle/>
        <a:p>
          <a:endParaRPr lang="en-US"/>
        </a:p>
      </dgm:t>
    </dgm:pt>
    <dgm:pt modelId="{A3AF0560-D8BB-4EF6-BE27-BFEA17ACA1D1}">
      <dgm:prSet custT="1"/>
      <dgm:spPr/>
      <dgm:t>
        <a:bodyPr/>
        <a:lstStyle/>
        <a:p>
          <a:r>
            <a:rPr lang="en-US" sz="1800" dirty="0" smtClean="0"/>
            <a:t>Visual of skill </a:t>
          </a:r>
        </a:p>
      </dgm:t>
    </dgm:pt>
    <dgm:pt modelId="{A4838FDD-BD01-4AD9-99F8-DB18A6B13B54}" type="parTrans" cxnId="{C263300C-446A-4853-8455-F31B4AA8AF7E}">
      <dgm:prSet/>
      <dgm:spPr/>
      <dgm:t>
        <a:bodyPr/>
        <a:lstStyle/>
        <a:p>
          <a:endParaRPr lang="en-US"/>
        </a:p>
      </dgm:t>
    </dgm:pt>
    <dgm:pt modelId="{57366811-36EC-42EE-BD96-3F43F4587204}" type="sibTrans" cxnId="{C263300C-446A-4853-8455-F31B4AA8AF7E}">
      <dgm:prSet/>
      <dgm:spPr/>
      <dgm:t>
        <a:bodyPr/>
        <a:lstStyle/>
        <a:p>
          <a:endParaRPr lang="en-US"/>
        </a:p>
      </dgm:t>
    </dgm:pt>
    <dgm:pt modelId="{BDC49FBF-1252-4202-B417-3F1097700463}">
      <dgm:prSet/>
      <dgm:spPr/>
      <dgm:t>
        <a:bodyPr/>
        <a:lstStyle/>
        <a:p>
          <a:r>
            <a:rPr lang="en-US" i="1" dirty="0" smtClean="0"/>
            <a:t>Modeling </a:t>
          </a:r>
          <a:r>
            <a:rPr lang="en-US" dirty="0" smtClean="0">
              <a:hlinkClick xmlns:r="http://schemas.openxmlformats.org/officeDocument/2006/relationships" r:id="rId1" action="ppaction://hlinkfile"/>
            </a:rPr>
            <a:t> </a:t>
          </a:r>
          <a:endParaRPr lang="en-US" dirty="0" smtClean="0"/>
        </a:p>
      </dgm:t>
    </dgm:pt>
    <dgm:pt modelId="{C39D1B5D-2AB7-4C43-A7B0-DB32D5C15D11}" type="parTrans" cxnId="{9D69FA43-65D7-4A0D-9B88-E9606ABF5AD4}">
      <dgm:prSet/>
      <dgm:spPr/>
      <dgm:t>
        <a:bodyPr/>
        <a:lstStyle/>
        <a:p>
          <a:endParaRPr lang="en-US"/>
        </a:p>
      </dgm:t>
    </dgm:pt>
    <dgm:pt modelId="{DDE0F4C4-18A1-471E-AF52-69CD41D114C5}" type="sibTrans" cxnId="{9D69FA43-65D7-4A0D-9B88-E9606ABF5AD4}">
      <dgm:prSet/>
      <dgm:spPr/>
      <dgm:t>
        <a:bodyPr/>
        <a:lstStyle/>
        <a:p>
          <a:endParaRPr lang="en-US"/>
        </a:p>
      </dgm:t>
    </dgm:pt>
    <dgm:pt modelId="{274DD827-4057-4B3E-A691-BD64AB8C0F62}">
      <dgm:prSet/>
      <dgm:spPr/>
      <dgm:t>
        <a:bodyPr/>
        <a:lstStyle/>
        <a:p>
          <a:r>
            <a:rPr lang="en-US" smtClean="0"/>
            <a:t>Adult models the behavior</a:t>
          </a:r>
          <a:endParaRPr lang="en-US" dirty="0" smtClean="0"/>
        </a:p>
      </dgm:t>
    </dgm:pt>
    <dgm:pt modelId="{7A53D686-EF28-440B-A7E8-4C284F1A348E}" type="parTrans" cxnId="{61556294-612A-4407-8FC0-773DA8636CBF}">
      <dgm:prSet/>
      <dgm:spPr/>
      <dgm:t>
        <a:bodyPr/>
        <a:lstStyle/>
        <a:p>
          <a:endParaRPr lang="en-US"/>
        </a:p>
      </dgm:t>
    </dgm:pt>
    <dgm:pt modelId="{E3A0F093-8423-4EF1-BA6C-14BEBCBBF2C7}" type="sibTrans" cxnId="{61556294-612A-4407-8FC0-773DA8636CBF}">
      <dgm:prSet/>
      <dgm:spPr/>
      <dgm:t>
        <a:bodyPr/>
        <a:lstStyle/>
        <a:p>
          <a:endParaRPr lang="en-US"/>
        </a:p>
      </dgm:t>
    </dgm:pt>
    <dgm:pt modelId="{89A44720-4BE7-4B68-AC14-80E33734A516}">
      <dgm:prSet/>
      <dgm:spPr/>
      <dgm:t>
        <a:bodyPr/>
        <a:lstStyle/>
        <a:p>
          <a:r>
            <a:rPr lang="en-US" i="1" dirty="0" smtClean="0"/>
            <a:t>Practice in planned activity and across other activities/ settings</a:t>
          </a:r>
        </a:p>
      </dgm:t>
    </dgm:pt>
    <dgm:pt modelId="{5CCD12B0-36D1-463A-B06E-ACEA4D86EA8A}" type="parTrans" cxnId="{09A98112-FB12-42A8-B3A2-462E413026DB}">
      <dgm:prSet/>
      <dgm:spPr/>
      <dgm:t>
        <a:bodyPr/>
        <a:lstStyle/>
        <a:p>
          <a:endParaRPr lang="en-US"/>
        </a:p>
      </dgm:t>
    </dgm:pt>
    <dgm:pt modelId="{988D65CA-E6E7-40C5-A6AD-9607501513AB}" type="sibTrans" cxnId="{09A98112-FB12-42A8-B3A2-462E413026DB}">
      <dgm:prSet/>
      <dgm:spPr/>
      <dgm:t>
        <a:bodyPr/>
        <a:lstStyle/>
        <a:p>
          <a:endParaRPr lang="en-US"/>
        </a:p>
      </dgm:t>
    </dgm:pt>
    <dgm:pt modelId="{BAC805A3-ECE7-42D6-A049-9C21AC0B10EB}">
      <dgm:prSet/>
      <dgm:spPr/>
      <dgm:t>
        <a:bodyPr/>
        <a:lstStyle/>
        <a:p>
          <a:r>
            <a:rPr lang="en-US" i="1" smtClean="0"/>
            <a:t>Role Play</a:t>
          </a:r>
          <a:endParaRPr lang="en-US" i="1" dirty="0" smtClean="0"/>
        </a:p>
      </dgm:t>
    </dgm:pt>
    <dgm:pt modelId="{66D35C39-1071-4C79-AD63-295BC2BE824B}" type="parTrans" cxnId="{25DF6ECE-F551-48FF-9C41-3A00F7481C66}">
      <dgm:prSet/>
      <dgm:spPr/>
      <dgm:t>
        <a:bodyPr/>
        <a:lstStyle/>
        <a:p>
          <a:endParaRPr lang="en-US"/>
        </a:p>
      </dgm:t>
    </dgm:pt>
    <dgm:pt modelId="{908F78FD-7F1A-4A79-8E9D-8115898323D1}" type="sibTrans" cxnId="{25DF6ECE-F551-48FF-9C41-3A00F7481C66}">
      <dgm:prSet/>
      <dgm:spPr/>
      <dgm:t>
        <a:bodyPr/>
        <a:lstStyle/>
        <a:p>
          <a:endParaRPr lang="en-US"/>
        </a:p>
      </dgm:t>
    </dgm:pt>
    <dgm:pt modelId="{E31AFFD4-8F5A-4C01-91C3-9C2A48FFA288}" type="pres">
      <dgm:prSet presAssocID="{9015B6E1-2FC0-4371-BAEF-2F08BD32D04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83566D-0834-482A-B84E-2C2FA41D9929}" type="pres">
      <dgm:prSet presAssocID="{9015B6E1-2FC0-4371-BAEF-2F08BD32D049}" presName="dummyMaxCanvas" presStyleCnt="0">
        <dgm:presLayoutVars/>
      </dgm:prSet>
      <dgm:spPr/>
    </dgm:pt>
    <dgm:pt modelId="{74FD40CC-AD55-46FE-A18E-E811F72C58A5}" type="pres">
      <dgm:prSet presAssocID="{9015B6E1-2FC0-4371-BAEF-2F08BD32D04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8CD9A-D9F6-4761-9A81-E73835A05E4C}" type="pres">
      <dgm:prSet presAssocID="{9015B6E1-2FC0-4371-BAEF-2F08BD32D04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4D7C2-37BB-422E-A5C1-F59F908B00DB}" type="pres">
      <dgm:prSet presAssocID="{9015B6E1-2FC0-4371-BAEF-2F08BD32D04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E310B-ABF2-4EFA-9D4A-0E6C14B13E7C}" type="pres">
      <dgm:prSet presAssocID="{9015B6E1-2FC0-4371-BAEF-2F08BD32D049}" presName="FourNodes_4" presStyleLbl="node1" presStyleIdx="3" presStyleCnt="4" custLinFactNeighborX="-1864" custLinFactNeighborY="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DBBED-19DE-4E30-8696-67E83FB7C36E}" type="pres">
      <dgm:prSet presAssocID="{9015B6E1-2FC0-4371-BAEF-2F08BD32D04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21940-D12C-457F-B4A0-D574149C66B6}" type="pres">
      <dgm:prSet presAssocID="{9015B6E1-2FC0-4371-BAEF-2F08BD32D04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7896C-241E-4BAB-A248-0395A3611517}" type="pres">
      <dgm:prSet presAssocID="{9015B6E1-2FC0-4371-BAEF-2F08BD32D04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743C3-815E-4F15-97FB-25CFD9AF6C12}" type="pres">
      <dgm:prSet presAssocID="{9015B6E1-2FC0-4371-BAEF-2F08BD32D04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C8F2B7-AF88-4DC4-A136-2093E4915B2F}" type="pres">
      <dgm:prSet presAssocID="{9015B6E1-2FC0-4371-BAEF-2F08BD32D04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EBC91-C500-4163-B4D7-87AC1657B177}" type="pres">
      <dgm:prSet presAssocID="{9015B6E1-2FC0-4371-BAEF-2F08BD32D04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1F473-D018-4611-847A-4477683A6394}" type="pres">
      <dgm:prSet presAssocID="{9015B6E1-2FC0-4371-BAEF-2F08BD32D04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2DE47C-02CB-412F-87B4-2D3E96C1C42C}" type="presOf" srcId="{27DE815C-3AC9-45ED-8D4B-A5316DB4A08D}" destId="{A3B743C3-815E-4F15-97FB-25CFD9AF6C12}" srcOrd="1" destOrd="1" presId="urn:microsoft.com/office/officeart/2005/8/layout/vProcess5"/>
    <dgm:cxn modelId="{0F6FC446-355E-478B-A4F6-501CEE9286BF}" type="presOf" srcId="{BDC49FBF-1252-4202-B417-3F1097700463}" destId="{23E8CD9A-D9F6-4761-9A81-E73835A05E4C}" srcOrd="0" destOrd="0" presId="urn:microsoft.com/office/officeart/2005/8/layout/vProcess5"/>
    <dgm:cxn modelId="{6AC4910E-170F-4BE1-B605-992C83A9E2D7}" type="presOf" srcId="{274DD827-4057-4B3E-A691-BD64AB8C0F62}" destId="{D9C8F2B7-AF88-4DC4-A136-2093E4915B2F}" srcOrd="1" destOrd="1" presId="urn:microsoft.com/office/officeart/2005/8/layout/vProcess5"/>
    <dgm:cxn modelId="{173B8BB2-E379-432E-9636-E37E8F75A900}" type="presOf" srcId="{89A44720-4BE7-4B68-AC14-80E33734A516}" destId="{D15E310B-ABF2-4EFA-9D4A-0E6C14B13E7C}" srcOrd="0" destOrd="0" presId="urn:microsoft.com/office/officeart/2005/8/layout/vProcess5"/>
    <dgm:cxn modelId="{B4B71110-B843-43FA-8A8F-5CF41E0646E4}" type="presOf" srcId="{27DE815C-3AC9-45ED-8D4B-A5316DB4A08D}" destId="{74FD40CC-AD55-46FE-A18E-E811F72C58A5}" srcOrd="0" destOrd="1" presId="urn:microsoft.com/office/officeart/2005/8/layout/vProcess5"/>
    <dgm:cxn modelId="{C263300C-446A-4853-8455-F31B4AA8AF7E}" srcId="{CAA604A8-0987-4DF8-97B0-C378AFCC3548}" destId="{A3AF0560-D8BB-4EF6-BE27-BFEA17ACA1D1}" srcOrd="2" destOrd="0" parTransId="{A4838FDD-BD01-4AD9-99F8-DB18A6B13B54}" sibTransId="{57366811-36EC-42EE-BD96-3F43F4587204}"/>
    <dgm:cxn modelId="{25DF6ECE-F551-48FF-9C41-3A00F7481C66}" srcId="{9015B6E1-2FC0-4371-BAEF-2F08BD32D049}" destId="{BAC805A3-ECE7-42D6-A049-9C21AC0B10EB}" srcOrd="2" destOrd="0" parTransId="{66D35C39-1071-4C79-AD63-295BC2BE824B}" sibTransId="{908F78FD-7F1A-4A79-8E9D-8115898323D1}"/>
    <dgm:cxn modelId="{8C43B92D-9093-47EA-8465-AA1D64D82FB0}" type="presOf" srcId="{A3AF0560-D8BB-4EF6-BE27-BFEA17ACA1D1}" destId="{A3B743C3-815E-4F15-97FB-25CFD9AF6C12}" srcOrd="1" destOrd="3" presId="urn:microsoft.com/office/officeart/2005/8/layout/vProcess5"/>
    <dgm:cxn modelId="{FCB4A477-795E-4557-B17A-A0E81CF77999}" type="presOf" srcId="{274DD827-4057-4B3E-A691-BD64AB8C0F62}" destId="{23E8CD9A-D9F6-4761-9A81-E73835A05E4C}" srcOrd="0" destOrd="1" presId="urn:microsoft.com/office/officeart/2005/8/layout/vProcess5"/>
    <dgm:cxn modelId="{B1BD2F71-D951-4F05-8AFF-08660D7E4FD4}" srcId="{CAA604A8-0987-4DF8-97B0-C378AFCC3548}" destId="{27DE815C-3AC9-45ED-8D4B-A5316DB4A08D}" srcOrd="0" destOrd="0" parTransId="{7E6B417D-F7AF-4CA3-9151-E2E440FA10FD}" sibTransId="{9C7B9528-8AFD-4C7B-938F-22040438260C}"/>
    <dgm:cxn modelId="{BA1F987C-BCA4-4548-9D68-7F2FEAA0918B}" type="presOf" srcId="{DDE0F4C4-18A1-471E-AF52-69CD41D114C5}" destId="{1C121940-D12C-457F-B4A0-D574149C66B6}" srcOrd="0" destOrd="0" presId="urn:microsoft.com/office/officeart/2005/8/layout/vProcess5"/>
    <dgm:cxn modelId="{23C97AE7-5346-421D-8542-8CB53E2BD5DB}" type="presOf" srcId="{BDC49FBF-1252-4202-B417-3F1097700463}" destId="{D9C8F2B7-AF88-4DC4-A136-2093E4915B2F}" srcOrd="1" destOrd="0" presId="urn:microsoft.com/office/officeart/2005/8/layout/vProcess5"/>
    <dgm:cxn modelId="{2DDD0CEE-521E-45A6-8195-23A9497FBA8D}" type="presOf" srcId="{89A44720-4BE7-4B68-AC14-80E33734A516}" destId="{56F1F473-D018-4611-847A-4477683A6394}" srcOrd="1" destOrd="0" presId="urn:microsoft.com/office/officeart/2005/8/layout/vProcess5"/>
    <dgm:cxn modelId="{41AF76B2-FE4E-420B-99FA-A0DE474ACE2D}" type="presOf" srcId="{9015B6E1-2FC0-4371-BAEF-2F08BD32D049}" destId="{E31AFFD4-8F5A-4C01-91C3-9C2A48FFA288}" srcOrd="0" destOrd="0" presId="urn:microsoft.com/office/officeart/2005/8/layout/vProcess5"/>
    <dgm:cxn modelId="{A1CC3D7E-F5C4-401E-A26B-F98DFE053E85}" type="presOf" srcId="{BAC805A3-ECE7-42D6-A049-9C21AC0B10EB}" destId="{B134D7C2-37BB-422E-A5C1-F59F908B00DB}" srcOrd="0" destOrd="0" presId="urn:microsoft.com/office/officeart/2005/8/layout/vProcess5"/>
    <dgm:cxn modelId="{80E437F2-A5E4-44B8-A372-AE907AB7416D}" type="presOf" srcId="{0DEECB1D-EC9A-4779-B388-78622D70E28D}" destId="{A3B743C3-815E-4F15-97FB-25CFD9AF6C12}" srcOrd="1" destOrd="2" presId="urn:microsoft.com/office/officeart/2005/8/layout/vProcess5"/>
    <dgm:cxn modelId="{34142724-44BF-41CF-97EA-BD7F3CD5DE83}" srcId="{CAA604A8-0987-4DF8-97B0-C378AFCC3548}" destId="{0DEECB1D-EC9A-4779-B388-78622D70E28D}" srcOrd="1" destOrd="0" parTransId="{AC9431F4-25B4-401A-AAC7-6EB1DD502DC9}" sibTransId="{EFDB5112-10CA-40F5-A167-3025B496ADF4}"/>
    <dgm:cxn modelId="{5CC8D669-F4A9-4CA2-88D5-68CB383D37B1}" type="presOf" srcId="{908F78FD-7F1A-4A79-8E9D-8115898323D1}" destId="{DC87896C-241E-4BAB-A248-0395A3611517}" srcOrd="0" destOrd="0" presId="urn:microsoft.com/office/officeart/2005/8/layout/vProcess5"/>
    <dgm:cxn modelId="{98D3F54B-C0D8-4813-865C-6A2C910D717C}" type="presOf" srcId="{0DEECB1D-EC9A-4779-B388-78622D70E28D}" destId="{74FD40CC-AD55-46FE-A18E-E811F72C58A5}" srcOrd="0" destOrd="2" presId="urn:microsoft.com/office/officeart/2005/8/layout/vProcess5"/>
    <dgm:cxn modelId="{46846B08-F9AD-4167-B75F-4D143CB7FFEE}" type="presOf" srcId="{A3AF0560-D8BB-4EF6-BE27-BFEA17ACA1D1}" destId="{74FD40CC-AD55-46FE-A18E-E811F72C58A5}" srcOrd="0" destOrd="3" presId="urn:microsoft.com/office/officeart/2005/8/layout/vProcess5"/>
    <dgm:cxn modelId="{09940ABF-BE00-4E48-ADEB-7CAEC05C9689}" type="presOf" srcId="{CAA604A8-0987-4DF8-97B0-C378AFCC3548}" destId="{74FD40CC-AD55-46FE-A18E-E811F72C58A5}" srcOrd="0" destOrd="0" presId="urn:microsoft.com/office/officeart/2005/8/layout/vProcess5"/>
    <dgm:cxn modelId="{AB35E70B-F7EE-455F-AAC2-D85A103CBC38}" type="presOf" srcId="{2672C371-6B8D-4A4F-BCCC-2420657A7A13}" destId="{779DBBED-19DE-4E30-8696-67E83FB7C36E}" srcOrd="0" destOrd="0" presId="urn:microsoft.com/office/officeart/2005/8/layout/vProcess5"/>
    <dgm:cxn modelId="{09A98112-FB12-42A8-B3A2-462E413026DB}" srcId="{9015B6E1-2FC0-4371-BAEF-2F08BD32D049}" destId="{89A44720-4BE7-4B68-AC14-80E33734A516}" srcOrd="3" destOrd="0" parTransId="{5CCD12B0-36D1-463A-B06E-ACEA4D86EA8A}" sibTransId="{988D65CA-E6E7-40C5-A6AD-9607501513AB}"/>
    <dgm:cxn modelId="{61556294-612A-4407-8FC0-773DA8636CBF}" srcId="{BDC49FBF-1252-4202-B417-3F1097700463}" destId="{274DD827-4057-4B3E-A691-BD64AB8C0F62}" srcOrd="0" destOrd="0" parTransId="{7A53D686-EF28-440B-A7E8-4C284F1A348E}" sibTransId="{E3A0F093-8423-4EF1-BA6C-14BEBCBBF2C7}"/>
    <dgm:cxn modelId="{06DBC00F-EEAC-4818-84F1-67635DE199E8}" type="presOf" srcId="{CAA604A8-0987-4DF8-97B0-C378AFCC3548}" destId="{A3B743C3-815E-4F15-97FB-25CFD9AF6C12}" srcOrd="1" destOrd="0" presId="urn:microsoft.com/office/officeart/2005/8/layout/vProcess5"/>
    <dgm:cxn modelId="{15FABCF3-8BA7-41C5-9023-578B2838A266}" srcId="{9015B6E1-2FC0-4371-BAEF-2F08BD32D049}" destId="{CAA604A8-0987-4DF8-97B0-C378AFCC3548}" srcOrd="0" destOrd="0" parTransId="{B2ED20F4-39A4-47DB-882C-1E5FF655D63E}" sibTransId="{2672C371-6B8D-4A4F-BCCC-2420657A7A13}"/>
    <dgm:cxn modelId="{5F19D3B3-CB15-435B-BE6E-7F8889127431}" type="presOf" srcId="{BAC805A3-ECE7-42D6-A049-9C21AC0B10EB}" destId="{5BBEBC91-C500-4163-B4D7-87AC1657B177}" srcOrd="1" destOrd="0" presId="urn:microsoft.com/office/officeart/2005/8/layout/vProcess5"/>
    <dgm:cxn modelId="{9D69FA43-65D7-4A0D-9B88-E9606ABF5AD4}" srcId="{9015B6E1-2FC0-4371-BAEF-2F08BD32D049}" destId="{BDC49FBF-1252-4202-B417-3F1097700463}" srcOrd="1" destOrd="0" parTransId="{C39D1B5D-2AB7-4C43-A7B0-DB32D5C15D11}" sibTransId="{DDE0F4C4-18A1-471E-AF52-69CD41D114C5}"/>
    <dgm:cxn modelId="{A2588182-981B-4A26-9B89-B67599020227}" type="presParOf" srcId="{E31AFFD4-8F5A-4C01-91C3-9C2A48FFA288}" destId="{BA83566D-0834-482A-B84E-2C2FA41D9929}" srcOrd="0" destOrd="0" presId="urn:microsoft.com/office/officeart/2005/8/layout/vProcess5"/>
    <dgm:cxn modelId="{B3DBEC3B-2F20-461C-8B51-FF463F017B34}" type="presParOf" srcId="{E31AFFD4-8F5A-4C01-91C3-9C2A48FFA288}" destId="{74FD40CC-AD55-46FE-A18E-E811F72C58A5}" srcOrd="1" destOrd="0" presId="urn:microsoft.com/office/officeart/2005/8/layout/vProcess5"/>
    <dgm:cxn modelId="{D1B9A55F-7663-43BB-B1AF-0A86968F2FCD}" type="presParOf" srcId="{E31AFFD4-8F5A-4C01-91C3-9C2A48FFA288}" destId="{23E8CD9A-D9F6-4761-9A81-E73835A05E4C}" srcOrd="2" destOrd="0" presId="urn:microsoft.com/office/officeart/2005/8/layout/vProcess5"/>
    <dgm:cxn modelId="{31C1AC4E-065C-4726-B38F-F2D5CA08A9F0}" type="presParOf" srcId="{E31AFFD4-8F5A-4C01-91C3-9C2A48FFA288}" destId="{B134D7C2-37BB-422E-A5C1-F59F908B00DB}" srcOrd="3" destOrd="0" presId="urn:microsoft.com/office/officeart/2005/8/layout/vProcess5"/>
    <dgm:cxn modelId="{2E38214A-1E7B-4760-B08C-0797873A9183}" type="presParOf" srcId="{E31AFFD4-8F5A-4C01-91C3-9C2A48FFA288}" destId="{D15E310B-ABF2-4EFA-9D4A-0E6C14B13E7C}" srcOrd="4" destOrd="0" presId="urn:microsoft.com/office/officeart/2005/8/layout/vProcess5"/>
    <dgm:cxn modelId="{94201B1A-DA1C-4F87-AC94-1CAE377BDAC3}" type="presParOf" srcId="{E31AFFD4-8F5A-4C01-91C3-9C2A48FFA288}" destId="{779DBBED-19DE-4E30-8696-67E83FB7C36E}" srcOrd="5" destOrd="0" presId="urn:microsoft.com/office/officeart/2005/8/layout/vProcess5"/>
    <dgm:cxn modelId="{313BF1C7-185C-4355-9135-84BE2504A862}" type="presParOf" srcId="{E31AFFD4-8F5A-4C01-91C3-9C2A48FFA288}" destId="{1C121940-D12C-457F-B4A0-D574149C66B6}" srcOrd="6" destOrd="0" presId="urn:microsoft.com/office/officeart/2005/8/layout/vProcess5"/>
    <dgm:cxn modelId="{8B5E1FF3-5D21-4744-8B4F-6E20BCB120B4}" type="presParOf" srcId="{E31AFFD4-8F5A-4C01-91C3-9C2A48FFA288}" destId="{DC87896C-241E-4BAB-A248-0395A3611517}" srcOrd="7" destOrd="0" presId="urn:microsoft.com/office/officeart/2005/8/layout/vProcess5"/>
    <dgm:cxn modelId="{7EDC0077-7641-4F44-8F02-614764729C1E}" type="presParOf" srcId="{E31AFFD4-8F5A-4C01-91C3-9C2A48FFA288}" destId="{A3B743C3-815E-4F15-97FB-25CFD9AF6C12}" srcOrd="8" destOrd="0" presId="urn:microsoft.com/office/officeart/2005/8/layout/vProcess5"/>
    <dgm:cxn modelId="{B48C1628-C509-4D28-8B85-ED24DCA69944}" type="presParOf" srcId="{E31AFFD4-8F5A-4C01-91C3-9C2A48FFA288}" destId="{D9C8F2B7-AF88-4DC4-A136-2093E4915B2F}" srcOrd="9" destOrd="0" presId="urn:microsoft.com/office/officeart/2005/8/layout/vProcess5"/>
    <dgm:cxn modelId="{6A04F6AF-3F16-41D1-9D88-66B54091F403}" type="presParOf" srcId="{E31AFFD4-8F5A-4C01-91C3-9C2A48FFA288}" destId="{5BBEBC91-C500-4163-B4D7-87AC1657B177}" srcOrd="10" destOrd="0" presId="urn:microsoft.com/office/officeart/2005/8/layout/vProcess5"/>
    <dgm:cxn modelId="{F3486E07-00E9-4AB8-AEBB-2520224302BD}" type="presParOf" srcId="{E31AFFD4-8F5A-4C01-91C3-9C2A48FFA288}" destId="{56F1F473-D018-4611-847A-4477683A639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E1D720-10E7-47C4-9757-1298339ADFC5}" type="doc">
      <dgm:prSet loTypeId="urn:microsoft.com/office/officeart/2005/8/layout/funnel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59F094-9544-45E1-9703-D5A9B906DF27}">
      <dgm:prSet phldrT="[Text]"/>
      <dgm:spPr/>
      <dgm:t>
        <a:bodyPr/>
        <a:lstStyle/>
        <a:p>
          <a:r>
            <a:rPr lang="en-US" b="1" dirty="0" smtClean="0"/>
            <a:t>Verbal info</a:t>
          </a:r>
          <a:endParaRPr lang="en-US" b="1" dirty="0"/>
        </a:p>
      </dgm:t>
    </dgm:pt>
    <dgm:pt modelId="{F340E96B-E9A3-4274-8C86-C5C31D6288C2}" type="parTrans" cxnId="{1E4D00A6-2874-4039-A270-0DE32943C54F}">
      <dgm:prSet/>
      <dgm:spPr/>
      <dgm:t>
        <a:bodyPr/>
        <a:lstStyle/>
        <a:p>
          <a:endParaRPr lang="en-US"/>
        </a:p>
      </dgm:t>
    </dgm:pt>
    <dgm:pt modelId="{5688698F-D6E1-4C8F-842A-0569FBA59467}" type="sibTrans" cxnId="{1E4D00A6-2874-4039-A270-0DE32943C54F}">
      <dgm:prSet/>
      <dgm:spPr/>
      <dgm:t>
        <a:bodyPr/>
        <a:lstStyle/>
        <a:p>
          <a:endParaRPr lang="en-US"/>
        </a:p>
      </dgm:t>
    </dgm:pt>
    <dgm:pt modelId="{D2E45E3A-9F53-4EFB-B006-1A264023BDF1}">
      <dgm:prSet phldrT="[Text]" custT="1"/>
      <dgm:spPr/>
      <dgm:t>
        <a:bodyPr/>
        <a:lstStyle/>
        <a:p>
          <a:r>
            <a:rPr lang="en-US" sz="4000" b="1" dirty="0" smtClean="0"/>
            <a:t>Visual Supports</a:t>
          </a:r>
          <a:endParaRPr lang="en-US" sz="4000" b="1" dirty="0"/>
        </a:p>
      </dgm:t>
    </dgm:pt>
    <dgm:pt modelId="{6873C9A7-1AE8-4BDB-A963-863AD102BF11}" type="parTrans" cxnId="{78B39AE0-D87F-4245-B8F1-BCED748F61B6}">
      <dgm:prSet/>
      <dgm:spPr/>
      <dgm:t>
        <a:bodyPr/>
        <a:lstStyle/>
        <a:p>
          <a:endParaRPr lang="en-US"/>
        </a:p>
      </dgm:t>
    </dgm:pt>
    <dgm:pt modelId="{CBB1E896-9CDF-4F8A-B5EB-C68F6574A0E0}" type="sibTrans" cxnId="{78B39AE0-D87F-4245-B8F1-BCED748F61B6}">
      <dgm:prSet/>
      <dgm:spPr/>
      <dgm:t>
        <a:bodyPr/>
        <a:lstStyle/>
        <a:p>
          <a:endParaRPr lang="en-US"/>
        </a:p>
      </dgm:t>
    </dgm:pt>
    <dgm:pt modelId="{ABD774BA-CBB1-4A1B-9442-63811B6AC7F2}">
      <dgm:prSet phldrT="[Text]" phldr="1"/>
      <dgm:spPr/>
      <dgm:t>
        <a:bodyPr/>
        <a:lstStyle/>
        <a:p>
          <a:endParaRPr lang="en-US" dirty="0"/>
        </a:p>
      </dgm:t>
    </dgm:pt>
    <dgm:pt modelId="{AFAD3097-3038-4014-815D-D47005FFF5F9}" type="parTrans" cxnId="{E47A7148-A55B-485F-BDA9-24F8BF8DA834}">
      <dgm:prSet/>
      <dgm:spPr/>
      <dgm:t>
        <a:bodyPr/>
        <a:lstStyle/>
        <a:p>
          <a:endParaRPr lang="en-US"/>
        </a:p>
      </dgm:t>
    </dgm:pt>
    <dgm:pt modelId="{3352B942-2782-4C9F-9B4E-024E6BAE4A10}" type="sibTrans" cxnId="{E47A7148-A55B-485F-BDA9-24F8BF8DA834}">
      <dgm:prSet/>
      <dgm:spPr/>
      <dgm:t>
        <a:bodyPr/>
        <a:lstStyle/>
        <a:p>
          <a:endParaRPr lang="en-US"/>
        </a:p>
      </dgm:t>
    </dgm:pt>
    <dgm:pt modelId="{5394F5C4-A935-4DD7-BF9F-6F389ABDCC4D}" type="pres">
      <dgm:prSet presAssocID="{9AE1D720-10E7-47C4-9757-1298339ADFC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0E4542-BCBD-40C9-9856-68679E476031}" type="pres">
      <dgm:prSet presAssocID="{9AE1D720-10E7-47C4-9757-1298339ADFC5}" presName="ellipse" presStyleLbl="trBgShp" presStyleIdx="0" presStyleCnt="1"/>
      <dgm:spPr/>
      <dgm:t>
        <a:bodyPr/>
        <a:lstStyle/>
        <a:p>
          <a:endParaRPr lang="en-US"/>
        </a:p>
      </dgm:t>
    </dgm:pt>
    <dgm:pt modelId="{0705BF52-FBAF-47C8-8399-5B25E0B631BD}" type="pres">
      <dgm:prSet presAssocID="{9AE1D720-10E7-47C4-9757-1298339ADFC5}" presName="arrow1" presStyleLbl="fgShp" presStyleIdx="0" presStyleCnt="1"/>
      <dgm:spPr/>
      <dgm:t>
        <a:bodyPr/>
        <a:lstStyle/>
        <a:p>
          <a:endParaRPr lang="en-US"/>
        </a:p>
      </dgm:t>
    </dgm:pt>
    <dgm:pt modelId="{57FF37A0-2F1A-4890-A7DD-C6D658AE2701}" type="pres">
      <dgm:prSet presAssocID="{9AE1D720-10E7-47C4-9757-1298339ADFC5}" presName="rectangle" presStyleLbl="revTx" presStyleIdx="0" presStyleCnt="1" custScaleX="132468" custScaleY="132295" custLinFactNeighborX="2857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9424EC-19B4-468F-A5DB-15800A1A9B47}" type="pres">
      <dgm:prSet presAssocID="{D2E45E3A-9F53-4EFB-B006-1A264023BDF1}" presName="item1" presStyleLbl="node1" presStyleIdx="0" presStyleCnt="2" custScaleX="250985" custScaleY="244810" custLinFactNeighborX="47228" custLinFactNeighborY="-72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D5A8E-6300-4E36-814A-795663535827}" type="pres">
      <dgm:prSet presAssocID="{ABD774BA-CBB1-4A1B-9442-63811B6AC7F2}" presName="item2" presStyleLbl="node1" presStyleIdx="1" presStyleCnt="2" custScaleX="110775" custScaleY="126263" custLinFactNeighborX="-34343" custLinFactNeighborY="-24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A527D3-D956-436D-904B-1765E3BC17D9}" type="pres">
      <dgm:prSet presAssocID="{9AE1D720-10E7-47C4-9757-1298339ADFC5}" presName="funnel" presStyleLbl="trAlignAcc1" presStyleIdx="0" presStyleCnt="1" custScaleX="180869" custScaleY="142857" custLinFactNeighborX="391" custLinFactNeighborY="16315"/>
      <dgm:spPr/>
      <dgm:t>
        <a:bodyPr/>
        <a:lstStyle/>
        <a:p>
          <a:endParaRPr lang="en-US"/>
        </a:p>
      </dgm:t>
    </dgm:pt>
  </dgm:ptLst>
  <dgm:cxnLst>
    <dgm:cxn modelId="{9536769B-8EDA-45E6-8364-A7783FCFD2F8}" type="presOf" srcId="{D2E45E3A-9F53-4EFB-B006-1A264023BDF1}" destId="{E19424EC-19B4-468F-A5DB-15800A1A9B47}" srcOrd="0" destOrd="0" presId="urn:microsoft.com/office/officeart/2005/8/layout/funnel1"/>
    <dgm:cxn modelId="{AE8F20F9-DF93-4DEE-BA47-66E4553D7330}" type="presOf" srcId="{5F59F094-9544-45E1-9703-D5A9B906DF27}" destId="{49ED5A8E-6300-4E36-814A-795663535827}" srcOrd="0" destOrd="0" presId="urn:microsoft.com/office/officeart/2005/8/layout/funnel1"/>
    <dgm:cxn modelId="{E47A7148-A55B-485F-BDA9-24F8BF8DA834}" srcId="{9AE1D720-10E7-47C4-9757-1298339ADFC5}" destId="{ABD774BA-CBB1-4A1B-9442-63811B6AC7F2}" srcOrd="2" destOrd="0" parTransId="{AFAD3097-3038-4014-815D-D47005FFF5F9}" sibTransId="{3352B942-2782-4C9F-9B4E-024E6BAE4A10}"/>
    <dgm:cxn modelId="{4D688197-7B0E-438B-BD46-8A0E966BB7B8}" type="presOf" srcId="{ABD774BA-CBB1-4A1B-9442-63811B6AC7F2}" destId="{57FF37A0-2F1A-4890-A7DD-C6D658AE2701}" srcOrd="0" destOrd="0" presId="urn:microsoft.com/office/officeart/2005/8/layout/funnel1"/>
    <dgm:cxn modelId="{1E4D00A6-2874-4039-A270-0DE32943C54F}" srcId="{9AE1D720-10E7-47C4-9757-1298339ADFC5}" destId="{5F59F094-9544-45E1-9703-D5A9B906DF27}" srcOrd="0" destOrd="0" parTransId="{F340E96B-E9A3-4274-8C86-C5C31D6288C2}" sibTransId="{5688698F-D6E1-4C8F-842A-0569FBA59467}"/>
    <dgm:cxn modelId="{78B39AE0-D87F-4245-B8F1-BCED748F61B6}" srcId="{9AE1D720-10E7-47C4-9757-1298339ADFC5}" destId="{D2E45E3A-9F53-4EFB-B006-1A264023BDF1}" srcOrd="1" destOrd="0" parTransId="{6873C9A7-1AE8-4BDB-A963-863AD102BF11}" sibTransId="{CBB1E896-9CDF-4F8A-B5EB-C68F6574A0E0}"/>
    <dgm:cxn modelId="{EC2EEC19-D0FB-4697-B73D-A9ADB6B05406}" type="presOf" srcId="{9AE1D720-10E7-47C4-9757-1298339ADFC5}" destId="{5394F5C4-A935-4DD7-BF9F-6F389ABDCC4D}" srcOrd="0" destOrd="0" presId="urn:microsoft.com/office/officeart/2005/8/layout/funnel1"/>
    <dgm:cxn modelId="{4E8BEC43-7830-4885-A452-98EC5BA6C150}" type="presParOf" srcId="{5394F5C4-A935-4DD7-BF9F-6F389ABDCC4D}" destId="{090E4542-BCBD-40C9-9856-68679E476031}" srcOrd="0" destOrd="0" presId="urn:microsoft.com/office/officeart/2005/8/layout/funnel1"/>
    <dgm:cxn modelId="{38ABB1AD-7A3E-4C46-9EB4-CB59043DBEEF}" type="presParOf" srcId="{5394F5C4-A935-4DD7-BF9F-6F389ABDCC4D}" destId="{0705BF52-FBAF-47C8-8399-5B25E0B631BD}" srcOrd="1" destOrd="0" presId="urn:microsoft.com/office/officeart/2005/8/layout/funnel1"/>
    <dgm:cxn modelId="{39D030FB-D0B6-4EFD-BC1D-06273F5E7DFC}" type="presParOf" srcId="{5394F5C4-A935-4DD7-BF9F-6F389ABDCC4D}" destId="{57FF37A0-2F1A-4890-A7DD-C6D658AE2701}" srcOrd="2" destOrd="0" presId="urn:microsoft.com/office/officeart/2005/8/layout/funnel1"/>
    <dgm:cxn modelId="{BA57F561-060D-4E14-9569-B4F80DA9A4A6}" type="presParOf" srcId="{5394F5C4-A935-4DD7-BF9F-6F389ABDCC4D}" destId="{E19424EC-19B4-468F-A5DB-15800A1A9B47}" srcOrd="3" destOrd="0" presId="urn:microsoft.com/office/officeart/2005/8/layout/funnel1"/>
    <dgm:cxn modelId="{4F89086C-CD77-4CA4-9447-51D413962DC2}" type="presParOf" srcId="{5394F5C4-A935-4DD7-BF9F-6F389ABDCC4D}" destId="{49ED5A8E-6300-4E36-814A-795663535827}" srcOrd="4" destOrd="0" presId="urn:microsoft.com/office/officeart/2005/8/layout/funnel1"/>
    <dgm:cxn modelId="{E230BC50-144B-4A6F-9AD7-F1FEAA3F97E6}" type="presParOf" srcId="{5394F5C4-A935-4DD7-BF9F-6F389ABDCC4D}" destId="{0FA527D3-D956-436D-904B-1765E3BC17D9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3C0D7D0-9CFF-4F2F-A34E-19E82A7B0F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4127F4-69BD-443D-9E01-D8F1E2F171E6}">
      <dgm:prSet phldrT="[Text]"/>
      <dgm:spPr/>
      <dgm:t>
        <a:bodyPr/>
        <a:lstStyle/>
        <a:p>
          <a:r>
            <a:rPr lang="en-US" dirty="0" smtClean="0"/>
            <a:t>Static information</a:t>
          </a:r>
          <a:endParaRPr lang="en-US" dirty="0"/>
        </a:p>
      </dgm:t>
    </dgm:pt>
    <dgm:pt modelId="{47B0C9D7-2434-47F6-8C9B-0B57F4E70BCC}" type="parTrans" cxnId="{81DF2DDD-3821-4541-AB10-15B09EF23A4D}">
      <dgm:prSet/>
      <dgm:spPr/>
      <dgm:t>
        <a:bodyPr/>
        <a:lstStyle/>
        <a:p>
          <a:endParaRPr lang="en-US"/>
        </a:p>
      </dgm:t>
    </dgm:pt>
    <dgm:pt modelId="{1E262431-4B59-43A3-9C47-596B25375AA8}" type="sibTrans" cxnId="{81DF2DDD-3821-4541-AB10-15B09EF23A4D}">
      <dgm:prSet/>
      <dgm:spPr/>
      <dgm:t>
        <a:bodyPr/>
        <a:lstStyle/>
        <a:p>
          <a:endParaRPr lang="en-US"/>
        </a:p>
      </dgm:t>
    </dgm:pt>
    <dgm:pt modelId="{A32CE790-AF2B-4013-BFC8-78C36F33C310}">
      <dgm:prSet phldrT="[Text]"/>
      <dgm:spPr/>
      <dgm:t>
        <a:bodyPr/>
        <a:lstStyle/>
        <a:p>
          <a:endParaRPr lang="en-US" dirty="0"/>
        </a:p>
      </dgm:t>
    </dgm:pt>
    <dgm:pt modelId="{6A911815-14C3-42E8-B4EB-2A9774AA8D96}" type="parTrans" cxnId="{39385646-2DF4-4E67-90DD-3F2A61A9B541}">
      <dgm:prSet/>
      <dgm:spPr/>
      <dgm:t>
        <a:bodyPr/>
        <a:lstStyle/>
        <a:p>
          <a:endParaRPr lang="en-US"/>
        </a:p>
      </dgm:t>
    </dgm:pt>
    <dgm:pt modelId="{86B0BD12-3A3B-49B4-A971-FAC1EA883E56}" type="sibTrans" cxnId="{39385646-2DF4-4E67-90DD-3F2A61A9B541}">
      <dgm:prSet/>
      <dgm:spPr/>
      <dgm:t>
        <a:bodyPr/>
        <a:lstStyle/>
        <a:p>
          <a:endParaRPr lang="en-US"/>
        </a:p>
      </dgm:t>
    </dgm:pt>
    <dgm:pt modelId="{C065113B-7568-4D73-BB5B-FD653DD362C7}">
      <dgm:prSet phldrT="[Text]"/>
      <dgm:spPr/>
      <dgm:t>
        <a:bodyPr/>
        <a:lstStyle/>
        <a:p>
          <a:r>
            <a:rPr lang="en-US" dirty="0" smtClean="0"/>
            <a:t>Serves as cue to initiate behavior</a:t>
          </a:r>
          <a:endParaRPr lang="en-US" dirty="0"/>
        </a:p>
      </dgm:t>
    </dgm:pt>
    <dgm:pt modelId="{E872D304-0E25-4914-8672-EDD1D0DF89B8}" type="parTrans" cxnId="{4B6D80B6-C5CB-4B07-B701-4F61001718A2}">
      <dgm:prSet/>
      <dgm:spPr/>
      <dgm:t>
        <a:bodyPr/>
        <a:lstStyle/>
        <a:p>
          <a:endParaRPr lang="en-US"/>
        </a:p>
      </dgm:t>
    </dgm:pt>
    <dgm:pt modelId="{F87646DE-6D10-4636-8449-436E3819A7C3}" type="sibTrans" cxnId="{4B6D80B6-C5CB-4B07-B701-4F61001718A2}">
      <dgm:prSet/>
      <dgm:spPr/>
      <dgm:t>
        <a:bodyPr/>
        <a:lstStyle/>
        <a:p>
          <a:endParaRPr lang="en-US"/>
        </a:p>
      </dgm:t>
    </dgm:pt>
    <dgm:pt modelId="{0312144B-1DC0-43E9-A416-D1629E2861C9}">
      <dgm:prSet phldrT="[Text]"/>
      <dgm:spPr/>
      <dgm:t>
        <a:bodyPr/>
        <a:lstStyle/>
        <a:p>
          <a:endParaRPr lang="en-US" dirty="0"/>
        </a:p>
      </dgm:t>
    </dgm:pt>
    <dgm:pt modelId="{10DD5E7E-4DDB-4251-87C9-9A3B7DEFAA79}" type="parTrans" cxnId="{BFB96985-8EF6-46B2-B286-ABF0A952B840}">
      <dgm:prSet/>
      <dgm:spPr/>
      <dgm:t>
        <a:bodyPr/>
        <a:lstStyle/>
        <a:p>
          <a:endParaRPr lang="en-US"/>
        </a:p>
      </dgm:t>
    </dgm:pt>
    <dgm:pt modelId="{2FEA974D-3E23-4A36-8C7E-0D3D84DA9276}" type="sibTrans" cxnId="{BFB96985-8EF6-46B2-B286-ABF0A952B840}">
      <dgm:prSet/>
      <dgm:spPr/>
      <dgm:t>
        <a:bodyPr/>
        <a:lstStyle/>
        <a:p>
          <a:endParaRPr lang="en-US"/>
        </a:p>
      </dgm:t>
    </dgm:pt>
    <dgm:pt modelId="{D6841BDE-DFDC-4D84-BB13-E21F540F47F2}" type="pres">
      <dgm:prSet presAssocID="{83C0D7D0-9CFF-4F2F-A34E-19E82A7B0F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1A177F-B453-4F24-8446-33476D832152}" type="pres">
      <dgm:prSet presAssocID="{424127F4-69BD-443D-9E01-D8F1E2F171E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9D94C-5FB5-4A68-954A-E7E06580712D}" type="pres">
      <dgm:prSet presAssocID="{424127F4-69BD-443D-9E01-D8F1E2F171E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B8A2E-1D0E-44AF-8120-1AAB378EB474}" type="pres">
      <dgm:prSet presAssocID="{C065113B-7568-4D73-BB5B-FD653DD362C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0C79C-A9BD-4F71-83FB-8DC9B6CBD3EE}" type="pres">
      <dgm:prSet presAssocID="{C065113B-7568-4D73-BB5B-FD653DD362C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B96985-8EF6-46B2-B286-ABF0A952B840}" srcId="{C065113B-7568-4D73-BB5B-FD653DD362C7}" destId="{0312144B-1DC0-43E9-A416-D1629E2861C9}" srcOrd="0" destOrd="0" parTransId="{10DD5E7E-4DDB-4251-87C9-9A3B7DEFAA79}" sibTransId="{2FEA974D-3E23-4A36-8C7E-0D3D84DA9276}"/>
    <dgm:cxn modelId="{39385646-2DF4-4E67-90DD-3F2A61A9B541}" srcId="{424127F4-69BD-443D-9E01-D8F1E2F171E6}" destId="{A32CE790-AF2B-4013-BFC8-78C36F33C310}" srcOrd="0" destOrd="0" parTransId="{6A911815-14C3-42E8-B4EB-2A9774AA8D96}" sibTransId="{86B0BD12-3A3B-49B4-A971-FAC1EA883E56}"/>
    <dgm:cxn modelId="{81DF2DDD-3821-4541-AB10-15B09EF23A4D}" srcId="{83C0D7D0-9CFF-4F2F-A34E-19E82A7B0F7F}" destId="{424127F4-69BD-443D-9E01-D8F1E2F171E6}" srcOrd="0" destOrd="0" parTransId="{47B0C9D7-2434-47F6-8C9B-0B57F4E70BCC}" sibTransId="{1E262431-4B59-43A3-9C47-596B25375AA8}"/>
    <dgm:cxn modelId="{4B6D80B6-C5CB-4B07-B701-4F61001718A2}" srcId="{83C0D7D0-9CFF-4F2F-A34E-19E82A7B0F7F}" destId="{C065113B-7568-4D73-BB5B-FD653DD362C7}" srcOrd="1" destOrd="0" parTransId="{E872D304-0E25-4914-8672-EDD1D0DF89B8}" sibTransId="{F87646DE-6D10-4636-8449-436E3819A7C3}"/>
    <dgm:cxn modelId="{6E657FD2-406E-486F-B01B-3F0A0DED4CD4}" type="presOf" srcId="{A32CE790-AF2B-4013-BFC8-78C36F33C310}" destId="{8BD9D94C-5FB5-4A68-954A-E7E06580712D}" srcOrd="0" destOrd="0" presId="urn:microsoft.com/office/officeart/2005/8/layout/vList2"/>
    <dgm:cxn modelId="{36AE6BCF-D7BA-426F-904E-C5717D04FA03}" type="presOf" srcId="{0312144B-1DC0-43E9-A416-D1629E2861C9}" destId="{D030C79C-A9BD-4F71-83FB-8DC9B6CBD3EE}" srcOrd="0" destOrd="0" presId="urn:microsoft.com/office/officeart/2005/8/layout/vList2"/>
    <dgm:cxn modelId="{15C9C047-7B0A-4C47-9874-D11698F9951A}" type="presOf" srcId="{83C0D7D0-9CFF-4F2F-A34E-19E82A7B0F7F}" destId="{D6841BDE-DFDC-4D84-BB13-E21F540F47F2}" srcOrd="0" destOrd="0" presId="urn:microsoft.com/office/officeart/2005/8/layout/vList2"/>
    <dgm:cxn modelId="{9D8319E8-C664-4E6A-8196-5A7E7F389E1E}" type="presOf" srcId="{C065113B-7568-4D73-BB5B-FD653DD362C7}" destId="{0A0B8A2E-1D0E-44AF-8120-1AAB378EB474}" srcOrd="0" destOrd="0" presId="urn:microsoft.com/office/officeart/2005/8/layout/vList2"/>
    <dgm:cxn modelId="{B65B8DBF-E3E8-4F2B-AA3C-95680D3D1CB0}" type="presOf" srcId="{424127F4-69BD-443D-9E01-D8F1E2F171E6}" destId="{B61A177F-B453-4F24-8446-33476D832152}" srcOrd="0" destOrd="0" presId="urn:microsoft.com/office/officeart/2005/8/layout/vList2"/>
    <dgm:cxn modelId="{2560BB47-FFCB-4C5A-BEC1-64B221AAAACE}" type="presParOf" srcId="{D6841BDE-DFDC-4D84-BB13-E21F540F47F2}" destId="{B61A177F-B453-4F24-8446-33476D832152}" srcOrd="0" destOrd="0" presId="urn:microsoft.com/office/officeart/2005/8/layout/vList2"/>
    <dgm:cxn modelId="{CFB31489-C650-4018-B988-792763FFEA56}" type="presParOf" srcId="{D6841BDE-DFDC-4D84-BB13-E21F540F47F2}" destId="{8BD9D94C-5FB5-4A68-954A-E7E06580712D}" srcOrd="1" destOrd="0" presId="urn:microsoft.com/office/officeart/2005/8/layout/vList2"/>
    <dgm:cxn modelId="{F2C7604D-84CA-4F7E-B888-C1273276F2BD}" type="presParOf" srcId="{D6841BDE-DFDC-4D84-BB13-E21F540F47F2}" destId="{0A0B8A2E-1D0E-44AF-8120-1AAB378EB474}" srcOrd="2" destOrd="0" presId="urn:microsoft.com/office/officeart/2005/8/layout/vList2"/>
    <dgm:cxn modelId="{36E93F84-B348-4D30-89A6-C89EDAC6B9F0}" type="presParOf" srcId="{D6841BDE-DFDC-4D84-BB13-E21F540F47F2}" destId="{D030C79C-A9BD-4F71-83FB-8DC9B6CBD3E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649CB3F-0FD0-4950-A0ED-85F1B7AD045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57EF4C-33FC-4BFF-A85C-4D2E69756AC6}">
      <dgm:prSet phldrT="[Text]"/>
      <dgm:spPr/>
      <dgm:t>
        <a:bodyPr/>
        <a:lstStyle/>
        <a:p>
          <a:r>
            <a:rPr lang="en-US" dirty="0" smtClean="0"/>
            <a:t>Does a visual strategy need to exist for a student to participate?</a:t>
          </a:r>
          <a:endParaRPr lang="en-US" dirty="0"/>
        </a:p>
      </dgm:t>
    </dgm:pt>
    <dgm:pt modelId="{E27FEDAA-502D-457E-AE12-AA60093A5581}" type="parTrans" cxnId="{D80A9AD8-CE3F-40BD-87CE-0BE5788BE8B9}">
      <dgm:prSet/>
      <dgm:spPr/>
      <dgm:t>
        <a:bodyPr/>
        <a:lstStyle/>
        <a:p>
          <a:endParaRPr lang="en-US"/>
        </a:p>
      </dgm:t>
    </dgm:pt>
    <dgm:pt modelId="{97F546D7-FB6E-4CDD-93C1-0ADC64BF3522}" type="sibTrans" cxnId="{D80A9AD8-CE3F-40BD-87CE-0BE5788BE8B9}">
      <dgm:prSet/>
      <dgm:spPr/>
      <dgm:t>
        <a:bodyPr/>
        <a:lstStyle/>
        <a:p>
          <a:endParaRPr lang="en-US"/>
        </a:p>
      </dgm:t>
    </dgm:pt>
    <dgm:pt modelId="{F139DB96-EE10-41DE-93D5-CB83BE2AD9C5}">
      <dgm:prSet phldrT="[Text]"/>
      <dgm:spPr/>
      <dgm:t>
        <a:bodyPr/>
        <a:lstStyle/>
        <a:p>
          <a:r>
            <a:rPr lang="en-US" dirty="0" smtClean="0"/>
            <a:t>Will the student understand the visual?</a:t>
          </a:r>
          <a:endParaRPr lang="en-US" dirty="0"/>
        </a:p>
      </dgm:t>
    </dgm:pt>
    <dgm:pt modelId="{77046464-0AB9-4D2C-9EB7-DD7889CA9E7E}" type="parTrans" cxnId="{3948FACF-3A07-4227-ADA0-4C803F2A9916}">
      <dgm:prSet/>
      <dgm:spPr/>
      <dgm:t>
        <a:bodyPr/>
        <a:lstStyle/>
        <a:p>
          <a:endParaRPr lang="en-US"/>
        </a:p>
      </dgm:t>
    </dgm:pt>
    <dgm:pt modelId="{3C278768-E504-4EEF-A0CC-4CD7B409922E}" type="sibTrans" cxnId="{3948FACF-3A07-4227-ADA0-4C803F2A9916}">
      <dgm:prSet/>
      <dgm:spPr/>
      <dgm:t>
        <a:bodyPr/>
        <a:lstStyle/>
        <a:p>
          <a:endParaRPr lang="en-US"/>
        </a:p>
      </dgm:t>
    </dgm:pt>
    <dgm:pt modelId="{9A9A9936-A130-4807-AB93-7042EE32D1F9}">
      <dgm:prSet phldrT="[Text]"/>
      <dgm:spPr/>
      <dgm:t>
        <a:bodyPr/>
        <a:lstStyle/>
        <a:p>
          <a:r>
            <a:rPr lang="en-US" dirty="0" smtClean="0"/>
            <a:t>How will you teach the student to use the visual?</a:t>
          </a:r>
          <a:endParaRPr lang="en-US" dirty="0"/>
        </a:p>
      </dgm:t>
    </dgm:pt>
    <dgm:pt modelId="{3CA0CB72-DB3D-46D2-825A-6DB1BDC92258}" type="parTrans" cxnId="{5E8DC206-8043-4B38-BB76-AC59BBC13C37}">
      <dgm:prSet/>
      <dgm:spPr/>
      <dgm:t>
        <a:bodyPr/>
        <a:lstStyle/>
        <a:p>
          <a:endParaRPr lang="en-US"/>
        </a:p>
      </dgm:t>
    </dgm:pt>
    <dgm:pt modelId="{40423F2D-9383-4CC5-9B49-3FBB78ECA6CF}" type="sibTrans" cxnId="{5E8DC206-8043-4B38-BB76-AC59BBC13C37}">
      <dgm:prSet/>
      <dgm:spPr/>
      <dgm:t>
        <a:bodyPr/>
        <a:lstStyle/>
        <a:p>
          <a:endParaRPr lang="en-US"/>
        </a:p>
      </dgm:t>
    </dgm:pt>
    <dgm:pt modelId="{3EFC9259-B897-4E0A-A001-58510C3CE4DE}" type="pres">
      <dgm:prSet presAssocID="{3649CB3F-0FD0-4950-A0ED-85F1B7AD045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417780-E5DE-42EC-8DEA-48F2FE0E8195}" type="pres">
      <dgm:prSet presAssocID="{8C57EF4C-33FC-4BFF-A85C-4D2E69756AC6}" presName="comp" presStyleCnt="0"/>
      <dgm:spPr/>
    </dgm:pt>
    <dgm:pt modelId="{D5A90A3C-A2A3-47BE-816E-55EDD7980B1F}" type="pres">
      <dgm:prSet presAssocID="{8C57EF4C-33FC-4BFF-A85C-4D2E69756AC6}" presName="box" presStyleLbl="node1" presStyleIdx="0" presStyleCnt="3"/>
      <dgm:spPr/>
      <dgm:t>
        <a:bodyPr/>
        <a:lstStyle/>
        <a:p>
          <a:endParaRPr lang="en-US"/>
        </a:p>
      </dgm:t>
    </dgm:pt>
    <dgm:pt modelId="{5B33AA8B-D06D-4013-B949-D5C23C610696}" type="pres">
      <dgm:prSet presAssocID="{8C57EF4C-33FC-4BFF-A85C-4D2E69756AC6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91ABF17-8D0A-46E3-91AB-ACC3CB7F4F37}" type="pres">
      <dgm:prSet presAssocID="{8C57EF4C-33FC-4BFF-A85C-4D2E69756AC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927A4-5ECF-4B99-B483-67ABF1864DBB}" type="pres">
      <dgm:prSet presAssocID="{97F546D7-FB6E-4CDD-93C1-0ADC64BF3522}" presName="spacer" presStyleCnt="0"/>
      <dgm:spPr/>
    </dgm:pt>
    <dgm:pt modelId="{6E0F6BB8-55E5-4AEF-B8EB-A3967945D63A}" type="pres">
      <dgm:prSet presAssocID="{F139DB96-EE10-41DE-93D5-CB83BE2AD9C5}" presName="comp" presStyleCnt="0"/>
      <dgm:spPr/>
    </dgm:pt>
    <dgm:pt modelId="{A9B0665B-7D47-4C4D-B8FD-EE869A9A7AB6}" type="pres">
      <dgm:prSet presAssocID="{F139DB96-EE10-41DE-93D5-CB83BE2AD9C5}" presName="box" presStyleLbl="node1" presStyleIdx="1" presStyleCnt="3"/>
      <dgm:spPr/>
      <dgm:t>
        <a:bodyPr/>
        <a:lstStyle/>
        <a:p>
          <a:endParaRPr lang="en-US"/>
        </a:p>
      </dgm:t>
    </dgm:pt>
    <dgm:pt modelId="{0CE647BF-2EC0-41B6-972C-E67E5939F537}" type="pres">
      <dgm:prSet presAssocID="{F139DB96-EE10-41DE-93D5-CB83BE2AD9C5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9AFE077-C873-4609-BEBF-409C76214472}" type="pres">
      <dgm:prSet presAssocID="{F139DB96-EE10-41DE-93D5-CB83BE2AD9C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3C0F85-3954-40D9-BA1F-488207B64A9F}" type="pres">
      <dgm:prSet presAssocID="{3C278768-E504-4EEF-A0CC-4CD7B409922E}" presName="spacer" presStyleCnt="0"/>
      <dgm:spPr/>
    </dgm:pt>
    <dgm:pt modelId="{F7BA8D81-252D-467F-A6B1-4A92AFCE6A34}" type="pres">
      <dgm:prSet presAssocID="{9A9A9936-A130-4807-AB93-7042EE32D1F9}" presName="comp" presStyleCnt="0"/>
      <dgm:spPr/>
    </dgm:pt>
    <dgm:pt modelId="{F02A80A5-BC3E-4743-8AF5-E0EC90C4CC89}" type="pres">
      <dgm:prSet presAssocID="{9A9A9936-A130-4807-AB93-7042EE32D1F9}" presName="box" presStyleLbl="node1" presStyleIdx="2" presStyleCnt="3"/>
      <dgm:spPr/>
      <dgm:t>
        <a:bodyPr/>
        <a:lstStyle/>
        <a:p>
          <a:endParaRPr lang="en-US"/>
        </a:p>
      </dgm:t>
    </dgm:pt>
    <dgm:pt modelId="{38C0F4D3-79C9-4C8D-8A5B-0C763381C35A}" type="pres">
      <dgm:prSet presAssocID="{9A9A9936-A130-4807-AB93-7042EE32D1F9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C87B3F8-089D-4B54-9C11-D2A378F00D6E}" type="pres">
      <dgm:prSet presAssocID="{9A9A9936-A130-4807-AB93-7042EE32D1F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8DC206-8043-4B38-BB76-AC59BBC13C37}" srcId="{3649CB3F-0FD0-4950-A0ED-85F1B7AD045E}" destId="{9A9A9936-A130-4807-AB93-7042EE32D1F9}" srcOrd="2" destOrd="0" parTransId="{3CA0CB72-DB3D-46D2-825A-6DB1BDC92258}" sibTransId="{40423F2D-9383-4CC5-9B49-3FBB78ECA6CF}"/>
    <dgm:cxn modelId="{395CCC0E-94FF-41C2-A457-21C657A54B43}" type="presOf" srcId="{3649CB3F-0FD0-4950-A0ED-85F1B7AD045E}" destId="{3EFC9259-B897-4E0A-A001-58510C3CE4DE}" srcOrd="0" destOrd="0" presId="urn:microsoft.com/office/officeart/2005/8/layout/vList4"/>
    <dgm:cxn modelId="{2035CBA9-D2E4-400A-B52A-EFDA98E16158}" type="presOf" srcId="{8C57EF4C-33FC-4BFF-A85C-4D2E69756AC6}" destId="{D5A90A3C-A2A3-47BE-816E-55EDD7980B1F}" srcOrd="0" destOrd="0" presId="urn:microsoft.com/office/officeart/2005/8/layout/vList4"/>
    <dgm:cxn modelId="{20F5B295-25EC-491D-BF2A-D7BE75792A43}" type="presOf" srcId="{9A9A9936-A130-4807-AB93-7042EE32D1F9}" destId="{DC87B3F8-089D-4B54-9C11-D2A378F00D6E}" srcOrd="1" destOrd="0" presId="urn:microsoft.com/office/officeart/2005/8/layout/vList4"/>
    <dgm:cxn modelId="{591BA552-46D8-4493-9E1F-D475BCDDDF3E}" type="presOf" srcId="{F139DB96-EE10-41DE-93D5-CB83BE2AD9C5}" destId="{69AFE077-C873-4609-BEBF-409C76214472}" srcOrd="1" destOrd="0" presId="urn:microsoft.com/office/officeart/2005/8/layout/vList4"/>
    <dgm:cxn modelId="{2EC8A97A-C918-4FF4-89F9-C760FDE8FB09}" type="presOf" srcId="{8C57EF4C-33FC-4BFF-A85C-4D2E69756AC6}" destId="{491ABF17-8D0A-46E3-91AB-ACC3CB7F4F37}" srcOrd="1" destOrd="0" presId="urn:microsoft.com/office/officeart/2005/8/layout/vList4"/>
    <dgm:cxn modelId="{600E9B1D-F2B3-4FAC-8B6C-06E6E4E5E55F}" type="presOf" srcId="{9A9A9936-A130-4807-AB93-7042EE32D1F9}" destId="{F02A80A5-BC3E-4743-8AF5-E0EC90C4CC89}" srcOrd="0" destOrd="0" presId="urn:microsoft.com/office/officeart/2005/8/layout/vList4"/>
    <dgm:cxn modelId="{3948FACF-3A07-4227-ADA0-4C803F2A9916}" srcId="{3649CB3F-0FD0-4950-A0ED-85F1B7AD045E}" destId="{F139DB96-EE10-41DE-93D5-CB83BE2AD9C5}" srcOrd="1" destOrd="0" parTransId="{77046464-0AB9-4D2C-9EB7-DD7889CA9E7E}" sibTransId="{3C278768-E504-4EEF-A0CC-4CD7B409922E}"/>
    <dgm:cxn modelId="{D80A9AD8-CE3F-40BD-87CE-0BE5788BE8B9}" srcId="{3649CB3F-0FD0-4950-A0ED-85F1B7AD045E}" destId="{8C57EF4C-33FC-4BFF-A85C-4D2E69756AC6}" srcOrd="0" destOrd="0" parTransId="{E27FEDAA-502D-457E-AE12-AA60093A5581}" sibTransId="{97F546D7-FB6E-4CDD-93C1-0ADC64BF3522}"/>
    <dgm:cxn modelId="{6079EFB2-F103-4C13-9801-4D748499A03C}" type="presOf" srcId="{F139DB96-EE10-41DE-93D5-CB83BE2AD9C5}" destId="{A9B0665B-7D47-4C4D-B8FD-EE869A9A7AB6}" srcOrd="0" destOrd="0" presId="urn:microsoft.com/office/officeart/2005/8/layout/vList4"/>
    <dgm:cxn modelId="{492C5CF1-4566-4450-8FB0-8B5411DFFA4F}" type="presParOf" srcId="{3EFC9259-B897-4E0A-A001-58510C3CE4DE}" destId="{C6417780-E5DE-42EC-8DEA-48F2FE0E8195}" srcOrd="0" destOrd="0" presId="urn:microsoft.com/office/officeart/2005/8/layout/vList4"/>
    <dgm:cxn modelId="{09356581-0815-4E9F-B540-80D3080EF0F8}" type="presParOf" srcId="{C6417780-E5DE-42EC-8DEA-48F2FE0E8195}" destId="{D5A90A3C-A2A3-47BE-816E-55EDD7980B1F}" srcOrd="0" destOrd="0" presId="urn:microsoft.com/office/officeart/2005/8/layout/vList4"/>
    <dgm:cxn modelId="{3F57D301-2E26-4D95-9C79-D3B0DEE6DA47}" type="presParOf" srcId="{C6417780-E5DE-42EC-8DEA-48F2FE0E8195}" destId="{5B33AA8B-D06D-4013-B949-D5C23C610696}" srcOrd="1" destOrd="0" presId="urn:microsoft.com/office/officeart/2005/8/layout/vList4"/>
    <dgm:cxn modelId="{7D257151-0FD5-4265-8B8D-EB60357FEB85}" type="presParOf" srcId="{C6417780-E5DE-42EC-8DEA-48F2FE0E8195}" destId="{491ABF17-8D0A-46E3-91AB-ACC3CB7F4F37}" srcOrd="2" destOrd="0" presId="urn:microsoft.com/office/officeart/2005/8/layout/vList4"/>
    <dgm:cxn modelId="{7891F612-ECA8-4144-AEC8-0CF7FC211F23}" type="presParOf" srcId="{3EFC9259-B897-4E0A-A001-58510C3CE4DE}" destId="{A7E927A4-5ECF-4B99-B483-67ABF1864DBB}" srcOrd="1" destOrd="0" presId="urn:microsoft.com/office/officeart/2005/8/layout/vList4"/>
    <dgm:cxn modelId="{580F3B77-1FE9-480E-BF5A-65C283E874EE}" type="presParOf" srcId="{3EFC9259-B897-4E0A-A001-58510C3CE4DE}" destId="{6E0F6BB8-55E5-4AEF-B8EB-A3967945D63A}" srcOrd="2" destOrd="0" presId="urn:microsoft.com/office/officeart/2005/8/layout/vList4"/>
    <dgm:cxn modelId="{D0EE3F33-55C8-4AC5-A2C6-183016312C0E}" type="presParOf" srcId="{6E0F6BB8-55E5-4AEF-B8EB-A3967945D63A}" destId="{A9B0665B-7D47-4C4D-B8FD-EE869A9A7AB6}" srcOrd="0" destOrd="0" presId="urn:microsoft.com/office/officeart/2005/8/layout/vList4"/>
    <dgm:cxn modelId="{D0909B93-2D23-43EA-BFFE-627C2984B5A5}" type="presParOf" srcId="{6E0F6BB8-55E5-4AEF-B8EB-A3967945D63A}" destId="{0CE647BF-2EC0-41B6-972C-E67E5939F537}" srcOrd="1" destOrd="0" presId="urn:microsoft.com/office/officeart/2005/8/layout/vList4"/>
    <dgm:cxn modelId="{F46488D4-1CB4-4355-A820-E32496F18F12}" type="presParOf" srcId="{6E0F6BB8-55E5-4AEF-B8EB-A3967945D63A}" destId="{69AFE077-C873-4609-BEBF-409C76214472}" srcOrd="2" destOrd="0" presId="urn:microsoft.com/office/officeart/2005/8/layout/vList4"/>
    <dgm:cxn modelId="{663D7ECE-AE59-4D6D-9F9C-EF6A7F8462E4}" type="presParOf" srcId="{3EFC9259-B897-4E0A-A001-58510C3CE4DE}" destId="{B43C0F85-3954-40D9-BA1F-488207B64A9F}" srcOrd="3" destOrd="0" presId="urn:microsoft.com/office/officeart/2005/8/layout/vList4"/>
    <dgm:cxn modelId="{ED12EAB9-2579-4133-A058-E56C38455044}" type="presParOf" srcId="{3EFC9259-B897-4E0A-A001-58510C3CE4DE}" destId="{F7BA8D81-252D-467F-A6B1-4A92AFCE6A34}" srcOrd="4" destOrd="0" presId="urn:microsoft.com/office/officeart/2005/8/layout/vList4"/>
    <dgm:cxn modelId="{DF43B63B-AA62-4F13-90AA-BB7CCC25C109}" type="presParOf" srcId="{F7BA8D81-252D-467F-A6B1-4A92AFCE6A34}" destId="{F02A80A5-BC3E-4743-8AF5-E0EC90C4CC89}" srcOrd="0" destOrd="0" presId="urn:microsoft.com/office/officeart/2005/8/layout/vList4"/>
    <dgm:cxn modelId="{526CD1BE-5700-4E6B-AE9B-A5273BE0EF74}" type="presParOf" srcId="{F7BA8D81-252D-467F-A6B1-4A92AFCE6A34}" destId="{38C0F4D3-79C9-4C8D-8A5B-0C763381C35A}" srcOrd="1" destOrd="0" presId="urn:microsoft.com/office/officeart/2005/8/layout/vList4"/>
    <dgm:cxn modelId="{A63B9D41-92C9-479A-99D6-20190E6E61FF}" type="presParOf" srcId="{F7BA8D81-252D-467F-A6B1-4A92AFCE6A34}" destId="{DC87B3F8-089D-4B54-9C11-D2A378F00D6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C0F893-98BD-4045-A602-F64BD45062B1}">
      <dsp:nvSpPr>
        <dsp:cNvPr id="0" name=""/>
        <dsp:cNvSpPr/>
      </dsp:nvSpPr>
      <dsp:spPr>
        <a:xfrm rot="5400000">
          <a:off x="3909801" y="-2054244"/>
          <a:ext cx="2222500" cy="65786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bg1"/>
              </a:solidFill>
            </a:rPr>
            <a:t>Social Skills: </a:t>
          </a:r>
          <a:r>
            <a:rPr lang="en-US" sz="2600" kern="1200" dirty="0" smtClean="0">
              <a:solidFill>
                <a:schemeClr val="bg1"/>
              </a:solidFill>
              <a:latin typeface="Garamond"/>
            </a:rPr>
            <a:t>“</a:t>
          </a:r>
          <a:r>
            <a:rPr lang="en-US" sz="2600" kern="1200" dirty="0" smtClean="0">
              <a:solidFill>
                <a:schemeClr val="bg1"/>
              </a:solidFill>
            </a:rPr>
            <a:t>reciprocal process in which children effectively initiate and respond to social stimuli presented by their peers</a:t>
          </a:r>
          <a:r>
            <a:rPr lang="en-US" sz="2600" kern="1200" dirty="0" smtClean="0">
              <a:solidFill>
                <a:schemeClr val="bg1"/>
              </a:solidFill>
              <a:latin typeface="Garamond"/>
            </a:rPr>
            <a:t>”</a:t>
          </a:r>
          <a:r>
            <a:rPr lang="en-US" sz="2600" kern="1200" dirty="0" smtClean="0">
              <a:solidFill>
                <a:schemeClr val="bg1"/>
              </a:solidFill>
            </a:rPr>
            <a:t> (Shores, 1987)</a:t>
          </a:r>
          <a:endParaRPr lang="en-US" sz="2600" kern="1200" dirty="0">
            <a:solidFill>
              <a:schemeClr val="bg1"/>
            </a:solidFill>
          </a:endParaRPr>
        </a:p>
      </dsp:txBody>
      <dsp:txXfrm rot="5400000">
        <a:off x="3909801" y="-2054244"/>
        <a:ext cx="2222500" cy="6578663"/>
      </dsp:txXfrm>
    </dsp:sp>
    <dsp:sp modelId="{193CE3A6-D3B0-4143-B502-D441EE2711AE}">
      <dsp:nvSpPr>
        <dsp:cNvPr id="0" name=""/>
        <dsp:cNvSpPr/>
      </dsp:nvSpPr>
      <dsp:spPr>
        <a:xfrm>
          <a:off x="1129" y="0"/>
          <a:ext cx="1730038" cy="24666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1129" y="0"/>
        <a:ext cx="1730038" cy="2466669"/>
      </dsp:txXfrm>
    </dsp:sp>
    <dsp:sp modelId="{B89E6E87-0BB3-4E0A-AE24-7FE563A0F991}">
      <dsp:nvSpPr>
        <dsp:cNvPr id="0" name=""/>
        <dsp:cNvSpPr/>
      </dsp:nvSpPr>
      <dsp:spPr>
        <a:xfrm rot="5400000">
          <a:off x="4090555" y="435674"/>
          <a:ext cx="2222500" cy="68142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bg1"/>
              </a:solidFill>
            </a:rPr>
            <a:t>Social Interaction: “the reciprocal exchange of social behavior between or among two or more children.” (Brown, Odom, &amp; Holcombe, 1996)</a:t>
          </a:r>
          <a:br>
            <a:rPr lang="en-US" sz="2600" kern="1200" dirty="0" smtClean="0">
              <a:solidFill>
                <a:schemeClr val="bg1"/>
              </a:solidFill>
            </a:rPr>
          </a:br>
          <a:endParaRPr lang="en-US" sz="2600" kern="1200" dirty="0">
            <a:solidFill>
              <a:schemeClr val="bg1"/>
            </a:solidFill>
          </a:endParaRPr>
        </a:p>
      </dsp:txBody>
      <dsp:txXfrm rot="5400000">
        <a:off x="4090555" y="435674"/>
        <a:ext cx="2222500" cy="6814227"/>
      </dsp:txXfrm>
    </dsp:sp>
    <dsp:sp modelId="{4B3FA300-C939-4095-A611-2D07EF82FD35}">
      <dsp:nvSpPr>
        <dsp:cNvPr id="0" name=""/>
        <dsp:cNvSpPr/>
      </dsp:nvSpPr>
      <dsp:spPr>
        <a:xfrm>
          <a:off x="1681" y="2607327"/>
          <a:ext cx="1793010" cy="24709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/>
        </a:p>
      </dsp:txBody>
      <dsp:txXfrm>
        <a:off x="1681" y="2607327"/>
        <a:ext cx="1793010" cy="247091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D38A06-FE4C-4F92-B83E-D17C34B05A8A}">
      <dsp:nvSpPr>
        <dsp:cNvPr id="0" name=""/>
        <dsp:cNvSpPr/>
      </dsp:nvSpPr>
      <dsp:spPr>
        <a:xfrm>
          <a:off x="720721" y="2751"/>
          <a:ext cx="2362723" cy="1181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What are they?</a:t>
          </a:r>
          <a:endParaRPr lang="en-US" sz="3300" kern="1200" dirty="0"/>
        </a:p>
      </dsp:txBody>
      <dsp:txXfrm>
        <a:off x="720721" y="2751"/>
        <a:ext cx="2362723" cy="1181361"/>
      </dsp:txXfrm>
    </dsp:sp>
    <dsp:sp modelId="{214D00F8-A0E6-43AA-96B7-7E3CB95ADACF}">
      <dsp:nvSpPr>
        <dsp:cNvPr id="0" name=""/>
        <dsp:cNvSpPr/>
      </dsp:nvSpPr>
      <dsp:spPr>
        <a:xfrm>
          <a:off x="956993" y="1184113"/>
          <a:ext cx="236272" cy="1802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2138"/>
              </a:lnTo>
              <a:lnTo>
                <a:pt x="236272" y="1802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705D9-ECF1-42AC-8E8D-95F8FE88727F}">
      <dsp:nvSpPr>
        <dsp:cNvPr id="0" name=""/>
        <dsp:cNvSpPr/>
      </dsp:nvSpPr>
      <dsp:spPr>
        <a:xfrm>
          <a:off x="1193265" y="1479453"/>
          <a:ext cx="2826933" cy="30135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Provide info about expected behavior</a:t>
          </a:r>
          <a:endParaRPr lang="en-US" sz="3200" kern="1200" dirty="0"/>
        </a:p>
      </dsp:txBody>
      <dsp:txXfrm>
        <a:off x="1193265" y="1479453"/>
        <a:ext cx="2826933" cy="3013595"/>
      </dsp:txXfrm>
    </dsp:sp>
    <dsp:sp modelId="{47B12B4C-48A7-4698-9C0C-B42662781FC8}">
      <dsp:nvSpPr>
        <dsp:cNvPr id="0" name=""/>
        <dsp:cNvSpPr/>
      </dsp:nvSpPr>
      <dsp:spPr>
        <a:xfrm>
          <a:off x="4138335" y="2751"/>
          <a:ext cx="2362723" cy="1181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How to use them?</a:t>
          </a:r>
          <a:endParaRPr lang="en-US" sz="3300" kern="1200" dirty="0"/>
        </a:p>
      </dsp:txBody>
      <dsp:txXfrm>
        <a:off x="4138335" y="2751"/>
        <a:ext cx="2362723" cy="1181361"/>
      </dsp:txXfrm>
    </dsp:sp>
    <dsp:sp modelId="{947483BE-6D63-4055-9598-4AFF189D89BE}">
      <dsp:nvSpPr>
        <dsp:cNvPr id="0" name=""/>
        <dsp:cNvSpPr/>
      </dsp:nvSpPr>
      <dsp:spPr>
        <a:xfrm>
          <a:off x="4374607" y="1184113"/>
          <a:ext cx="236272" cy="886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6021"/>
              </a:lnTo>
              <a:lnTo>
                <a:pt x="236272" y="8860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07329-405D-44EE-B52E-ADC083BF9200}">
      <dsp:nvSpPr>
        <dsp:cNvPr id="0" name=""/>
        <dsp:cNvSpPr/>
      </dsp:nvSpPr>
      <dsp:spPr>
        <a:xfrm>
          <a:off x="4610879" y="1479453"/>
          <a:ext cx="3161513" cy="11813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Develop story</a:t>
          </a:r>
          <a:endParaRPr lang="en-US" sz="3200" kern="1200" dirty="0"/>
        </a:p>
      </dsp:txBody>
      <dsp:txXfrm>
        <a:off x="4610879" y="1479453"/>
        <a:ext cx="3161513" cy="1181361"/>
      </dsp:txXfrm>
    </dsp:sp>
    <dsp:sp modelId="{D79F3A40-4291-458F-A1A9-EB6A3CDEE5D4}">
      <dsp:nvSpPr>
        <dsp:cNvPr id="0" name=""/>
        <dsp:cNvSpPr/>
      </dsp:nvSpPr>
      <dsp:spPr>
        <a:xfrm>
          <a:off x="4374607" y="1184113"/>
          <a:ext cx="236272" cy="2362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2723"/>
              </a:lnTo>
              <a:lnTo>
                <a:pt x="236272" y="23627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D147F-9D7A-44CA-BD03-4B8B064061BB}">
      <dsp:nvSpPr>
        <dsp:cNvPr id="0" name=""/>
        <dsp:cNvSpPr/>
      </dsp:nvSpPr>
      <dsp:spPr>
        <a:xfrm>
          <a:off x="4610879" y="2956156"/>
          <a:ext cx="3466324" cy="11813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Read to student or student reads</a:t>
          </a:r>
          <a:endParaRPr lang="en-US" sz="3200" kern="1200" dirty="0"/>
        </a:p>
      </dsp:txBody>
      <dsp:txXfrm>
        <a:off x="4610879" y="2956156"/>
        <a:ext cx="3466324" cy="1181361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D38A06-FE4C-4F92-B83E-D17C34B05A8A}">
      <dsp:nvSpPr>
        <dsp:cNvPr id="0" name=""/>
        <dsp:cNvSpPr/>
      </dsp:nvSpPr>
      <dsp:spPr>
        <a:xfrm>
          <a:off x="792949" y="3920"/>
          <a:ext cx="2512265" cy="1256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What are they?</a:t>
          </a:r>
          <a:endParaRPr lang="en-US" sz="3500" kern="1200" dirty="0"/>
        </a:p>
      </dsp:txBody>
      <dsp:txXfrm>
        <a:off x="792949" y="3920"/>
        <a:ext cx="2512265" cy="1256132"/>
      </dsp:txXfrm>
    </dsp:sp>
    <dsp:sp modelId="{214D00F8-A0E6-43AA-96B7-7E3CB95ADACF}">
      <dsp:nvSpPr>
        <dsp:cNvPr id="0" name=""/>
        <dsp:cNvSpPr/>
      </dsp:nvSpPr>
      <dsp:spPr>
        <a:xfrm>
          <a:off x="1044175" y="1260053"/>
          <a:ext cx="251226" cy="1963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3429"/>
              </a:lnTo>
              <a:lnTo>
                <a:pt x="251226" y="19634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705D9-ECF1-42AC-8E8D-95F8FE88727F}">
      <dsp:nvSpPr>
        <dsp:cNvPr id="0" name=""/>
        <dsp:cNvSpPr/>
      </dsp:nvSpPr>
      <dsp:spPr>
        <a:xfrm>
          <a:off x="1295402" y="1574086"/>
          <a:ext cx="3421805" cy="3298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Cues for conversations</a:t>
          </a:r>
          <a:endParaRPr lang="en-US" sz="3600" kern="1200" dirty="0"/>
        </a:p>
      </dsp:txBody>
      <dsp:txXfrm>
        <a:off x="1295402" y="1574086"/>
        <a:ext cx="3421805" cy="3298792"/>
      </dsp:txXfrm>
    </dsp:sp>
    <dsp:sp modelId="{47B12B4C-48A7-4698-9C0C-B42662781FC8}">
      <dsp:nvSpPr>
        <dsp:cNvPr id="0" name=""/>
        <dsp:cNvSpPr/>
      </dsp:nvSpPr>
      <dsp:spPr>
        <a:xfrm>
          <a:off x="4842821" y="3920"/>
          <a:ext cx="2512265" cy="1256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How to use them?</a:t>
          </a:r>
          <a:endParaRPr lang="en-US" sz="3500" kern="1200" dirty="0"/>
        </a:p>
      </dsp:txBody>
      <dsp:txXfrm>
        <a:off x="4842821" y="3920"/>
        <a:ext cx="2512265" cy="1256132"/>
      </dsp:txXfrm>
    </dsp:sp>
    <dsp:sp modelId="{947483BE-6D63-4055-9598-4AFF189D89BE}">
      <dsp:nvSpPr>
        <dsp:cNvPr id="0" name=""/>
        <dsp:cNvSpPr/>
      </dsp:nvSpPr>
      <dsp:spPr>
        <a:xfrm>
          <a:off x="5094047" y="1260053"/>
          <a:ext cx="251226" cy="942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2099"/>
              </a:lnTo>
              <a:lnTo>
                <a:pt x="251226" y="9420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07329-405D-44EE-B52E-ADC083BF9200}">
      <dsp:nvSpPr>
        <dsp:cNvPr id="0" name=""/>
        <dsp:cNvSpPr/>
      </dsp:nvSpPr>
      <dsp:spPr>
        <a:xfrm>
          <a:off x="5345274" y="1574086"/>
          <a:ext cx="2830056" cy="12561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Develop cue</a:t>
          </a:r>
          <a:endParaRPr lang="en-US" sz="3500" kern="1200" dirty="0"/>
        </a:p>
      </dsp:txBody>
      <dsp:txXfrm>
        <a:off x="5345274" y="1574086"/>
        <a:ext cx="2830056" cy="1256132"/>
      </dsp:txXfrm>
    </dsp:sp>
    <dsp:sp modelId="{D79F3A40-4291-458F-A1A9-EB6A3CDEE5D4}">
      <dsp:nvSpPr>
        <dsp:cNvPr id="0" name=""/>
        <dsp:cNvSpPr/>
      </dsp:nvSpPr>
      <dsp:spPr>
        <a:xfrm>
          <a:off x="5094047" y="1260053"/>
          <a:ext cx="251226" cy="2512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2265"/>
              </a:lnTo>
              <a:lnTo>
                <a:pt x="251226" y="2512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D147F-9D7A-44CA-BD03-4B8B064061BB}">
      <dsp:nvSpPr>
        <dsp:cNvPr id="0" name=""/>
        <dsp:cNvSpPr/>
      </dsp:nvSpPr>
      <dsp:spPr>
        <a:xfrm>
          <a:off x="5345274" y="3144252"/>
          <a:ext cx="2888301" cy="12561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Implement with student</a:t>
          </a:r>
          <a:endParaRPr lang="en-US" sz="3500" kern="1200" dirty="0"/>
        </a:p>
      </dsp:txBody>
      <dsp:txXfrm>
        <a:off x="5345274" y="3144252"/>
        <a:ext cx="2888301" cy="1256132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1A177F-B453-4F24-8446-33476D832152}">
      <dsp:nvSpPr>
        <dsp:cNvPr id="0" name=""/>
        <dsp:cNvSpPr/>
      </dsp:nvSpPr>
      <dsp:spPr>
        <a:xfrm>
          <a:off x="0" y="52778"/>
          <a:ext cx="8229600" cy="1549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Develop social competence</a:t>
          </a:r>
          <a:endParaRPr lang="en-US" sz="3900" kern="1200" dirty="0"/>
        </a:p>
      </dsp:txBody>
      <dsp:txXfrm>
        <a:off x="0" y="52778"/>
        <a:ext cx="8229600" cy="1549281"/>
      </dsp:txXfrm>
    </dsp:sp>
    <dsp:sp modelId="{8BD9D94C-5FB5-4A68-954A-E7E06580712D}">
      <dsp:nvSpPr>
        <dsp:cNvPr id="0" name=""/>
        <dsp:cNvSpPr/>
      </dsp:nvSpPr>
      <dsp:spPr>
        <a:xfrm>
          <a:off x="0" y="1602060"/>
          <a:ext cx="8229600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3000" kern="1200" dirty="0"/>
        </a:p>
      </dsp:txBody>
      <dsp:txXfrm>
        <a:off x="0" y="1602060"/>
        <a:ext cx="8229600" cy="645840"/>
      </dsp:txXfrm>
    </dsp:sp>
    <dsp:sp modelId="{0A0B8A2E-1D0E-44AF-8120-1AAB378EB474}">
      <dsp:nvSpPr>
        <dsp:cNvPr id="0" name=""/>
        <dsp:cNvSpPr/>
      </dsp:nvSpPr>
      <dsp:spPr>
        <a:xfrm>
          <a:off x="0" y="2247900"/>
          <a:ext cx="8229600" cy="1549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Opportunity to interact with peers in a positive manner</a:t>
          </a:r>
          <a:endParaRPr lang="en-US" sz="3900" kern="1200" dirty="0"/>
        </a:p>
      </dsp:txBody>
      <dsp:txXfrm>
        <a:off x="0" y="2247900"/>
        <a:ext cx="8229600" cy="1549281"/>
      </dsp:txXfrm>
    </dsp:sp>
    <dsp:sp modelId="{D030C79C-A9BD-4F71-83FB-8DC9B6CBD3EE}">
      <dsp:nvSpPr>
        <dsp:cNvPr id="0" name=""/>
        <dsp:cNvSpPr/>
      </dsp:nvSpPr>
      <dsp:spPr>
        <a:xfrm>
          <a:off x="0" y="3797181"/>
          <a:ext cx="8229600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3000" kern="1200" dirty="0"/>
        </a:p>
      </dsp:txBody>
      <dsp:txXfrm>
        <a:off x="0" y="3797181"/>
        <a:ext cx="8229600" cy="64584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D38A06-FE4C-4F92-B83E-D17C34B05A8A}">
      <dsp:nvSpPr>
        <dsp:cNvPr id="0" name=""/>
        <dsp:cNvSpPr/>
      </dsp:nvSpPr>
      <dsp:spPr>
        <a:xfrm>
          <a:off x="1086995" y="2125"/>
          <a:ext cx="3045570" cy="1522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What are they?</a:t>
          </a:r>
          <a:endParaRPr lang="en-US" sz="4300" kern="1200" dirty="0"/>
        </a:p>
      </dsp:txBody>
      <dsp:txXfrm>
        <a:off x="1086995" y="2125"/>
        <a:ext cx="3045570" cy="1522785"/>
      </dsp:txXfrm>
    </dsp:sp>
    <dsp:sp modelId="{214D00F8-A0E6-43AA-96B7-7E3CB95ADACF}">
      <dsp:nvSpPr>
        <dsp:cNvPr id="0" name=""/>
        <dsp:cNvSpPr/>
      </dsp:nvSpPr>
      <dsp:spPr>
        <a:xfrm>
          <a:off x="1391552" y="1524910"/>
          <a:ext cx="304557" cy="1980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0900"/>
              </a:lnTo>
              <a:lnTo>
                <a:pt x="304557" y="19809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705D9-ECF1-42AC-8E8D-95F8FE88727F}">
      <dsp:nvSpPr>
        <dsp:cNvPr id="0" name=""/>
        <dsp:cNvSpPr/>
      </dsp:nvSpPr>
      <dsp:spPr>
        <a:xfrm>
          <a:off x="1696109" y="1905607"/>
          <a:ext cx="2705733" cy="3200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Teaches students to engage with peers</a:t>
          </a:r>
          <a:endParaRPr lang="en-US" sz="3800" kern="1200" dirty="0"/>
        </a:p>
      </dsp:txBody>
      <dsp:txXfrm>
        <a:off x="1696109" y="1905607"/>
        <a:ext cx="2705733" cy="3200407"/>
      </dsp:txXfrm>
    </dsp:sp>
    <dsp:sp modelId="{47B12B4C-48A7-4698-9C0C-B42662781FC8}">
      <dsp:nvSpPr>
        <dsp:cNvPr id="0" name=""/>
        <dsp:cNvSpPr/>
      </dsp:nvSpPr>
      <dsp:spPr>
        <a:xfrm>
          <a:off x="4893958" y="2125"/>
          <a:ext cx="3045570" cy="1522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How to use them?</a:t>
          </a:r>
          <a:endParaRPr lang="en-US" sz="4300" kern="1200" dirty="0"/>
        </a:p>
      </dsp:txBody>
      <dsp:txXfrm>
        <a:off x="4893958" y="2125"/>
        <a:ext cx="3045570" cy="1522785"/>
      </dsp:txXfrm>
    </dsp:sp>
    <dsp:sp modelId="{947483BE-6D63-4055-9598-4AFF189D89BE}">
      <dsp:nvSpPr>
        <dsp:cNvPr id="0" name=""/>
        <dsp:cNvSpPr/>
      </dsp:nvSpPr>
      <dsp:spPr>
        <a:xfrm>
          <a:off x="5198515" y="1524910"/>
          <a:ext cx="304557" cy="1142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2089"/>
              </a:lnTo>
              <a:lnTo>
                <a:pt x="304557" y="11420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07329-405D-44EE-B52E-ADC083BF9200}">
      <dsp:nvSpPr>
        <dsp:cNvPr id="0" name=""/>
        <dsp:cNvSpPr/>
      </dsp:nvSpPr>
      <dsp:spPr>
        <a:xfrm>
          <a:off x="5503072" y="1905607"/>
          <a:ext cx="2436456" cy="1522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Develop cue</a:t>
          </a:r>
          <a:endParaRPr lang="en-US" sz="3800" kern="1200" dirty="0"/>
        </a:p>
      </dsp:txBody>
      <dsp:txXfrm>
        <a:off x="5503072" y="1905607"/>
        <a:ext cx="2436456" cy="1522785"/>
      </dsp:txXfrm>
    </dsp:sp>
    <dsp:sp modelId="{D79F3A40-4291-458F-A1A9-EB6A3CDEE5D4}">
      <dsp:nvSpPr>
        <dsp:cNvPr id="0" name=""/>
        <dsp:cNvSpPr/>
      </dsp:nvSpPr>
      <dsp:spPr>
        <a:xfrm>
          <a:off x="5198515" y="1524910"/>
          <a:ext cx="304557" cy="3045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5570"/>
              </a:lnTo>
              <a:lnTo>
                <a:pt x="304557" y="30455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D147F-9D7A-44CA-BD03-4B8B064061BB}">
      <dsp:nvSpPr>
        <dsp:cNvPr id="0" name=""/>
        <dsp:cNvSpPr/>
      </dsp:nvSpPr>
      <dsp:spPr>
        <a:xfrm>
          <a:off x="5503072" y="3809089"/>
          <a:ext cx="2436456" cy="1522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Structure activity</a:t>
          </a:r>
          <a:endParaRPr lang="en-US" sz="3800" kern="1200" dirty="0"/>
        </a:p>
      </dsp:txBody>
      <dsp:txXfrm>
        <a:off x="5503072" y="3809089"/>
        <a:ext cx="2436456" cy="1522785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D38A06-FE4C-4F92-B83E-D17C34B05A8A}">
      <dsp:nvSpPr>
        <dsp:cNvPr id="0" name=""/>
        <dsp:cNvSpPr/>
      </dsp:nvSpPr>
      <dsp:spPr>
        <a:xfrm>
          <a:off x="1480497" y="2052"/>
          <a:ext cx="2586108" cy="12930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What are they?</a:t>
          </a:r>
          <a:endParaRPr lang="en-US" sz="3600" kern="1200" dirty="0"/>
        </a:p>
      </dsp:txBody>
      <dsp:txXfrm>
        <a:off x="1480497" y="2052"/>
        <a:ext cx="2586108" cy="1293054"/>
      </dsp:txXfrm>
    </dsp:sp>
    <dsp:sp modelId="{214D00F8-A0E6-43AA-96B7-7E3CB95ADACF}">
      <dsp:nvSpPr>
        <dsp:cNvPr id="0" name=""/>
        <dsp:cNvSpPr/>
      </dsp:nvSpPr>
      <dsp:spPr>
        <a:xfrm>
          <a:off x="1739108" y="1295107"/>
          <a:ext cx="258610" cy="1951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1451"/>
              </a:lnTo>
              <a:lnTo>
                <a:pt x="258610" y="19514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705D9-ECF1-42AC-8E8D-95F8FE88727F}">
      <dsp:nvSpPr>
        <dsp:cNvPr id="0" name=""/>
        <dsp:cNvSpPr/>
      </dsp:nvSpPr>
      <dsp:spPr>
        <a:xfrm>
          <a:off x="1997719" y="1618370"/>
          <a:ext cx="2604294" cy="3256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Peers work together</a:t>
          </a:r>
          <a:endParaRPr lang="en-US" sz="3400" kern="1200" dirty="0"/>
        </a:p>
      </dsp:txBody>
      <dsp:txXfrm>
        <a:off x="1997719" y="1618370"/>
        <a:ext cx="2604294" cy="3256376"/>
      </dsp:txXfrm>
    </dsp:sp>
    <dsp:sp modelId="{47B12B4C-48A7-4698-9C0C-B42662781FC8}">
      <dsp:nvSpPr>
        <dsp:cNvPr id="0" name=""/>
        <dsp:cNvSpPr/>
      </dsp:nvSpPr>
      <dsp:spPr>
        <a:xfrm>
          <a:off x="4731318" y="2052"/>
          <a:ext cx="2586108" cy="12930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How to use them?</a:t>
          </a:r>
          <a:endParaRPr lang="en-US" sz="3600" kern="1200" dirty="0"/>
        </a:p>
      </dsp:txBody>
      <dsp:txXfrm>
        <a:off x="4731318" y="2052"/>
        <a:ext cx="2586108" cy="1293054"/>
      </dsp:txXfrm>
    </dsp:sp>
    <dsp:sp modelId="{947483BE-6D63-4055-9598-4AFF189D89BE}">
      <dsp:nvSpPr>
        <dsp:cNvPr id="0" name=""/>
        <dsp:cNvSpPr/>
      </dsp:nvSpPr>
      <dsp:spPr>
        <a:xfrm>
          <a:off x="4989929" y="1295107"/>
          <a:ext cx="258610" cy="969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9790"/>
              </a:lnTo>
              <a:lnTo>
                <a:pt x="258610" y="9697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07329-405D-44EE-B52E-ADC083BF9200}">
      <dsp:nvSpPr>
        <dsp:cNvPr id="0" name=""/>
        <dsp:cNvSpPr/>
      </dsp:nvSpPr>
      <dsp:spPr>
        <a:xfrm>
          <a:off x="5248540" y="1618370"/>
          <a:ext cx="2068887" cy="12930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Select buddies</a:t>
          </a:r>
          <a:endParaRPr lang="en-US" sz="3400" kern="1200" dirty="0"/>
        </a:p>
      </dsp:txBody>
      <dsp:txXfrm>
        <a:off x="5248540" y="1618370"/>
        <a:ext cx="2068887" cy="1293054"/>
      </dsp:txXfrm>
    </dsp:sp>
    <dsp:sp modelId="{D79F3A40-4291-458F-A1A9-EB6A3CDEE5D4}">
      <dsp:nvSpPr>
        <dsp:cNvPr id="0" name=""/>
        <dsp:cNvSpPr/>
      </dsp:nvSpPr>
      <dsp:spPr>
        <a:xfrm>
          <a:off x="4989929" y="1295107"/>
          <a:ext cx="258610" cy="2586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6108"/>
              </a:lnTo>
              <a:lnTo>
                <a:pt x="258610" y="25861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D147F-9D7A-44CA-BD03-4B8B064061BB}">
      <dsp:nvSpPr>
        <dsp:cNvPr id="0" name=""/>
        <dsp:cNvSpPr/>
      </dsp:nvSpPr>
      <dsp:spPr>
        <a:xfrm>
          <a:off x="5248540" y="3234688"/>
          <a:ext cx="2068887" cy="12930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Select activities</a:t>
          </a:r>
          <a:endParaRPr lang="en-US" sz="3400" kern="1200" dirty="0"/>
        </a:p>
      </dsp:txBody>
      <dsp:txXfrm>
        <a:off x="5248540" y="3234688"/>
        <a:ext cx="2068887" cy="12930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B6F378-DB44-49A4-9DBD-9121853B9A3B}">
      <dsp:nvSpPr>
        <dsp:cNvPr id="0" name=""/>
        <dsp:cNvSpPr/>
      </dsp:nvSpPr>
      <dsp:spPr>
        <a:xfrm>
          <a:off x="1672086" y="0"/>
          <a:ext cx="2784101" cy="112776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Acquisition</a:t>
          </a:r>
          <a:endParaRPr lang="en-US" sz="3600" kern="1200" dirty="0"/>
        </a:p>
      </dsp:txBody>
      <dsp:txXfrm>
        <a:off x="1672086" y="0"/>
        <a:ext cx="2784101" cy="1127760"/>
      </dsp:txXfrm>
    </dsp:sp>
    <dsp:sp modelId="{201BB815-27D8-426F-BC86-0B2D77EF7492}">
      <dsp:nvSpPr>
        <dsp:cNvPr id="0" name=""/>
        <dsp:cNvSpPr/>
      </dsp:nvSpPr>
      <dsp:spPr>
        <a:xfrm>
          <a:off x="4596914" y="0"/>
          <a:ext cx="2798798" cy="112776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Performance</a:t>
          </a:r>
          <a:endParaRPr lang="en-US" sz="3000" kern="1200" dirty="0"/>
        </a:p>
      </dsp:txBody>
      <dsp:txXfrm>
        <a:off x="4596914" y="0"/>
        <a:ext cx="2798798" cy="1127760"/>
      </dsp:txXfrm>
    </dsp:sp>
    <dsp:sp modelId="{7EEDBB3A-4244-4157-910C-42428975D571}">
      <dsp:nvSpPr>
        <dsp:cNvPr id="0" name=""/>
        <dsp:cNvSpPr/>
      </dsp:nvSpPr>
      <dsp:spPr>
        <a:xfrm>
          <a:off x="4114795" y="5250179"/>
          <a:ext cx="845820" cy="38862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7D0D66-2BD1-41AD-84E2-3BF76E677F7F}">
      <dsp:nvSpPr>
        <dsp:cNvPr id="0" name=""/>
        <dsp:cNvSpPr/>
      </dsp:nvSpPr>
      <dsp:spPr>
        <a:xfrm>
          <a:off x="1981214" y="4800599"/>
          <a:ext cx="5074920" cy="3806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B373F-CFAF-460F-A7CB-B15081112566}">
      <dsp:nvSpPr>
        <dsp:cNvPr id="0" name=""/>
        <dsp:cNvSpPr/>
      </dsp:nvSpPr>
      <dsp:spPr>
        <a:xfrm>
          <a:off x="4953001" y="3124194"/>
          <a:ext cx="2182357" cy="1748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“won’t do”</a:t>
          </a:r>
          <a:endParaRPr lang="en-US" sz="3100" kern="1200" dirty="0"/>
        </a:p>
      </dsp:txBody>
      <dsp:txXfrm>
        <a:off x="4953001" y="3124194"/>
        <a:ext cx="2182357" cy="1748334"/>
      </dsp:txXfrm>
    </dsp:sp>
    <dsp:sp modelId="{C6BCFF8E-1F48-44B5-8CA0-C441C0398C7B}">
      <dsp:nvSpPr>
        <dsp:cNvPr id="0" name=""/>
        <dsp:cNvSpPr/>
      </dsp:nvSpPr>
      <dsp:spPr>
        <a:xfrm>
          <a:off x="4876796" y="1371594"/>
          <a:ext cx="2325632" cy="1739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Familiar with skill</a:t>
          </a:r>
          <a:endParaRPr lang="en-US" sz="3100" kern="1200" dirty="0"/>
        </a:p>
      </dsp:txBody>
      <dsp:txXfrm>
        <a:off x="4876796" y="1371594"/>
        <a:ext cx="2325632" cy="1739789"/>
      </dsp:txXfrm>
    </dsp:sp>
    <dsp:sp modelId="{8AB19A19-C903-4876-B34A-3858667E9CF7}">
      <dsp:nvSpPr>
        <dsp:cNvPr id="0" name=""/>
        <dsp:cNvSpPr/>
      </dsp:nvSpPr>
      <dsp:spPr>
        <a:xfrm>
          <a:off x="1904995" y="3124201"/>
          <a:ext cx="2334767" cy="1748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“cant do”</a:t>
          </a:r>
          <a:endParaRPr lang="en-US" sz="3100" kern="1200" dirty="0"/>
        </a:p>
      </dsp:txBody>
      <dsp:txXfrm>
        <a:off x="1904995" y="3124201"/>
        <a:ext cx="2334767" cy="1748320"/>
      </dsp:txXfrm>
    </dsp:sp>
    <dsp:sp modelId="{9B6023DF-A74A-4A99-B103-9AD24E0959F3}">
      <dsp:nvSpPr>
        <dsp:cNvPr id="0" name=""/>
        <dsp:cNvSpPr/>
      </dsp:nvSpPr>
      <dsp:spPr>
        <a:xfrm>
          <a:off x="1904995" y="1371594"/>
          <a:ext cx="2325632" cy="1739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Doesn’t know how</a:t>
          </a:r>
          <a:endParaRPr lang="en-US" sz="3100" kern="1200" dirty="0"/>
        </a:p>
      </dsp:txBody>
      <dsp:txXfrm>
        <a:off x="1904995" y="1371594"/>
        <a:ext cx="2325632" cy="173978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808D3F-01BB-4C52-9611-ED0406901E1D}">
      <dsp:nvSpPr>
        <dsp:cNvPr id="0" name=""/>
        <dsp:cNvSpPr/>
      </dsp:nvSpPr>
      <dsp:spPr>
        <a:xfrm>
          <a:off x="0" y="1986900"/>
          <a:ext cx="8915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2B21A-A4D7-4633-B7E6-B36800973F00}">
      <dsp:nvSpPr>
        <dsp:cNvPr id="0" name=""/>
        <dsp:cNvSpPr/>
      </dsp:nvSpPr>
      <dsp:spPr>
        <a:xfrm>
          <a:off x="445334" y="123079"/>
          <a:ext cx="6234685" cy="20999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Some form of teaching is necessary</a:t>
          </a:r>
          <a:endParaRPr lang="en-US" sz="3200" kern="1200" dirty="0"/>
        </a:p>
      </dsp:txBody>
      <dsp:txXfrm>
        <a:off x="445334" y="123079"/>
        <a:ext cx="6234685" cy="2099981"/>
      </dsp:txXfrm>
    </dsp:sp>
    <dsp:sp modelId="{9B0E0ADA-BE97-418C-9132-55A06BF0BB6C}">
      <dsp:nvSpPr>
        <dsp:cNvPr id="0" name=""/>
        <dsp:cNvSpPr/>
      </dsp:nvSpPr>
      <dsp:spPr>
        <a:xfrm>
          <a:off x="0" y="4274320"/>
          <a:ext cx="8915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F5CBC4-2288-4724-BE70-6E879FB3AC39}">
      <dsp:nvSpPr>
        <dsp:cNvPr id="0" name=""/>
        <dsp:cNvSpPr/>
      </dsp:nvSpPr>
      <dsp:spPr>
        <a:xfrm>
          <a:off x="445334" y="2476500"/>
          <a:ext cx="6234685" cy="2033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Specific reinforcement procedures are required to encourage interaction</a:t>
          </a:r>
          <a:endParaRPr lang="en-US" sz="3200" kern="1200" dirty="0"/>
        </a:p>
      </dsp:txBody>
      <dsp:txXfrm>
        <a:off x="445334" y="2476500"/>
        <a:ext cx="6234685" cy="203397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1A177F-B453-4F24-8446-33476D832152}">
      <dsp:nvSpPr>
        <dsp:cNvPr id="0" name=""/>
        <dsp:cNvSpPr/>
      </dsp:nvSpPr>
      <dsp:spPr>
        <a:xfrm>
          <a:off x="0" y="32399"/>
          <a:ext cx="8229600" cy="159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Breaks down complex skills into smaller parts</a:t>
          </a:r>
          <a:endParaRPr lang="en-US" sz="4000" kern="1200" dirty="0"/>
        </a:p>
      </dsp:txBody>
      <dsp:txXfrm>
        <a:off x="0" y="32399"/>
        <a:ext cx="8229600" cy="1591200"/>
      </dsp:txXfrm>
    </dsp:sp>
    <dsp:sp modelId="{8BD9D94C-5FB5-4A68-954A-E7E06580712D}">
      <dsp:nvSpPr>
        <dsp:cNvPr id="0" name=""/>
        <dsp:cNvSpPr/>
      </dsp:nvSpPr>
      <dsp:spPr>
        <a:xfrm>
          <a:off x="0" y="1623599"/>
          <a:ext cx="8229600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3100" kern="1200" dirty="0"/>
        </a:p>
      </dsp:txBody>
      <dsp:txXfrm>
        <a:off x="0" y="1623599"/>
        <a:ext cx="8229600" cy="662400"/>
      </dsp:txXfrm>
    </dsp:sp>
    <dsp:sp modelId="{0A0B8A2E-1D0E-44AF-8120-1AAB378EB474}">
      <dsp:nvSpPr>
        <dsp:cNvPr id="0" name=""/>
        <dsp:cNvSpPr/>
      </dsp:nvSpPr>
      <dsp:spPr>
        <a:xfrm>
          <a:off x="0" y="2286000"/>
          <a:ext cx="8229600" cy="159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Allows for practice in neutral settings</a:t>
          </a:r>
          <a:endParaRPr lang="en-US" sz="4000" kern="1200" dirty="0"/>
        </a:p>
      </dsp:txBody>
      <dsp:txXfrm>
        <a:off x="0" y="2286000"/>
        <a:ext cx="8229600" cy="1591200"/>
      </dsp:txXfrm>
    </dsp:sp>
    <dsp:sp modelId="{D030C79C-A9BD-4F71-83FB-8DC9B6CBD3EE}">
      <dsp:nvSpPr>
        <dsp:cNvPr id="0" name=""/>
        <dsp:cNvSpPr/>
      </dsp:nvSpPr>
      <dsp:spPr>
        <a:xfrm>
          <a:off x="0" y="3877200"/>
          <a:ext cx="8229600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3100" kern="1200" dirty="0"/>
        </a:p>
      </dsp:txBody>
      <dsp:txXfrm>
        <a:off x="0" y="3877200"/>
        <a:ext cx="8229600" cy="6624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D38A06-FE4C-4F92-B83E-D17C34B05A8A}">
      <dsp:nvSpPr>
        <dsp:cNvPr id="0" name=""/>
        <dsp:cNvSpPr/>
      </dsp:nvSpPr>
      <dsp:spPr>
        <a:xfrm>
          <a:off x="2130747" y="958"/>
          <a:ext cx="4536430" cy="22682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What is it?</a:t>
          </a:r>
          <a:endParaRPr lang="en-US" sz="6500" kern="1200" dirty="0"/>
        </a:p>
      </dsp:txBody>
      <dsp:txXfrm>
        <a:off x="2130747" y="958"/>
        <a:ext cx="4536430" cy="2268215"/>
      </dsp:txXfrm>
    </dsp:sp>
    <dsp:sp modelId="{214D00F8-A0E6-43AA-96B7-7E3CB95ADACF}">
      <dsp:nvSpPr>
        <dsp:cNvPr id="0" name=""/>
        <dsp:cNvSpPr/>
      </dsp:nvSpPr>
      <dsp:spPr>
        <a:xfrm>
          <a:off x="2538670" y="2269173"/>
          <a:ext cx="91440" cy="16081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8141"/>
              </a:lnTo>
              <a:lnTo>
                <a:pt x="52143" y="16081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705D9-ECF1-42AC-8E8D-95F8FE88727F}">
      <dsp:nvSpPr>
        <dsp:cNvPr id="0" name=""/>
        <dsp:cNvSpPr/>
      </dsp:nvSpPr>
      <dsp:spPr>
        <a:xfrm>
          <a:off x="2590814" y="2743207"/>
          <a:ext cx="3629144" cy="2268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A model that uses 4 steps</a:t>
          </a:r>
          <a:endParaRPr lang="en-US" sz="4700" kern="1200" dirty="0"/>
        </a:p>
      </dsp:txBody>
      <dsp:txXfrm>
        <a:off x="2590814" y="2743207"/>
        <a:ext cx="3629144" cy="226821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FD40CC-AD55-46FE-A18E-E811F72C58A5}">
      <dsp:nvSpPr>
        <dsp:cNvPr id="0" name=""/>
        <dsp:cNvSpPr/>
      </dsp:nvSpPr>
      <dsp:spPr>
        <a:xfrm>
          <a:off x="0" y="0"/>
          <a:ext cx="6916420" cy="1223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/>
            <a:t>Introduce new skill</a:t>
          </a:r>
          <a:r>
            <a:rPr lang="en-US" sz="2400" kern="1200" dirty="0" smtClean="0"/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Large group or small group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Examples and non examples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Visual of skill </a:t>
          </a:r>
        </a:p>
      </dsp:txBody>
      <dsp:txXfrm>
        <a:off x="0" y="0"/>
        <a:ext cx="5564151" cy="1223772"/>
      </dsp:txXfrm>
    </dsp:sp>
    <dsp:sp modelId="{23E8CD9A-D9F6-4761-9A81-E73835A05E4C}">
      <dsp:nvSpPr>
        <dsp:cNvPr id="0" name=""/>
        <dsp:cNvSpPr/>
      </dsp:nvSpPr>
      <dsp:spPr>
        <a:xfrm>
          <a:off x="579250" y="1446276"/>
          <a:ext cx="6916420" cy="1223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i="1" kern="1200" dirty="0" smtClean="0"/>
            <a:t>Modeling </a:t>
          </a:r>
          <a:r>
            <a:rPr lang="en-US" sz="2600" kern="1200" dirty="0" smtClean="0">
              <a:hlinkClick xmlns:r="http://schemas.openxmlformats.org/officeDocument/2006/relationships" r:id="rId1" action="ppaction://hlinkfile"/>
            </a:rPr>
            <a:t> </a:t>
          </a:r>
          <a:endParaRPr lang="en-US" sz="2600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Adult models the behavior</a:t>
          </a:r>
          <a:endParaRPr lang="en-US" sz="2000" kern="1200" dirty="0" smtClean="0"/>
        </a:p>
      </dsp:txBody>
      <dsp:txXfrm>
        <a:off x="579250" y="1446276"/>
        <a:ext cx="5541718" cy="1223772"/>
      </dsp:txXfrm>
    </dsp:sp>
    <dsp:sp modelId="{B134D7C2-37BB-422E-A5C1-F59F908B00DB}">
      <dsp:nvSpPr>
        <dsp:cNvPr id="0" name=""/>
        <dsp:cNvSpPr/>
      </dsp:nvSpPr>
      <dsp:spPr>
        <a:xfrm>
          <a:off x="1149854" y="2892552"/>
          <a:ext cx="6916420" cy="1223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i="1" kern="1200" smtClean="0"/>
            <a:t>Role Play</a:t>
          </a:r>
          <a:endParaRPr lang="en-US" sz="2600" i="1" kern="1200" dirty="0" smtClean="0"/>
        </a:p>
      </dsp:txBody>
      <dsp:txXfrm>
        <a:off x="1149854" y="2892552"/>
        <a:ext cx="5550363" cy="1223772"/>
      </dsp:txXfrm>
    </dsp:sp>
    <dsp:sp modelId="{D15E310B-ABF2-4EFA-9D4A-0E6C14B13E7C}">
      <dsp:nvSpPr>
        <dsp:cNvPr id="0" name=""/>
        <dsp:cNvSpPr/>
      </dsp:nvSpPr>
      <dsp:spPr>
        <a:xfrm>
          <a:off x="1600182" y="4338828"/>
          <a:ext cx="6916420" cy="1223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i="1" kern="1200" dirty="0" smtClean="0"/>
            <a:t>Practice in planned activity and across other activities/ settings</a:t>
          </a:r>
        </a:p>
      </dsp:txBody>
      <dsp:txXfrm>
        <a:off x="1600182" y="4338828"/>
        <a:ext cx="5541718" cy="1223772"/>
      </dsp:txXfrm>
    </dsp:sp>
    <dsp:sp modelId="{779DBBED-19DE-4E30-8696-67E83FB7C36E}">
      <dsp:nvSpPr>
        <dsp:cNvPr id="0" name=""/>
        <dsp:cNvSpPr/>
      </dsp:nvSpPr>
      <dsp:spPr>
        <a:xfrm>
          <a:off x="6120968" y="937298"/>
          <a:ext cx="795451" cy="79545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120968" y="937298"/>
        <a:ext cx="795451" cy="795451"/>
      </dsp:txXfrm>
    </dsp:sp>
    <dsp:sp modelId="{1C121940-D12C-457F-B4A0-D574149C66B6}">
      <dsp:nvSpPr>
        <dsp:cNvPr id="0" name=""/>
        <dsp:cNvSpPr/>
      </dsp:nvSpPr>
      <dsp:spPr>
        <a:xfrm>
          <a:off x="6700218" y="2383574"/>
          <a:ext cx="795451" cy="79545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700218" y="2383574"/>
        <a:ext cx="795451" cy="795451"/>
      </dsp:txXfrm>
    </dsp:sp>
    <dsp:sp modelId="{DC87896C-241E-4BAB-A248-0395A3611517}">
      <dsp:nvSpPr>
        <dsp:cNvPr id="0" name=""/>
        <dsp:cNvSpPr/>
      </dsp:nvSpPr>
      <dsp:spPr>
        <a:xfrm>
          <a:off x="7270823" y="3829850"/>
          <a:ext cx="795451" cy="79545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270823" y="3829850"/>
        <a:ext cx="795451" cy="79545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0E4542-BCBD-40C9-9856-68679E476031}">
      <dsp:nvSpPr>
        <dsp:cNvPr id="0" name=""/>
        <dsp:cNvSpPr/>
      </dsp:nvSpPr>
      <dsp:spPr>
        <a:xfrm>
          <a:off x="2081117" y="505366"/>
          <a:ext cx="4054792" cy="140817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5BF52-FBAF-47C8-8399-5B25E0B631BD}">
      <dsp:nvSpPr>
        <dsp:cNvPr id="0" name=""/>
        <dsp:cNvSpPr/>
      </dsp:nvSpPr>
      <dsp:spPr>
        <a:xfrm>
          <a:off x="3721893" y="3953511"/>
          <a:ext cx="785812" cy="502920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57FF37A0-2F1A-4890-A7DD-C6D658AE2701}">
      <dsp:nvSpPr>
        <dsp:cNvPr id="0" name=""/>
        <dsp:cNvSpPr/>
      </dsp:nvSpPr>
      <dsp:spPr>
        <a:xfrm>
          <a:off x="2694227" y="4203580"/>
          <a:ext cx="4996560" cy="1247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/>
        </a:p>
      </dsp:txBody>
      <dsp:txXfrm>
        <a:off x="2694227" y="4203580"/>
        <a:ext cx="4996560" cy="1247508"/>
      </dsp:txXfrm>
    </dsp:sp>
    <dsp:sp modelId="{E19424EC-19B4-468F-A5DB-15800A1A9B47}">
      <dsp:nvSpPr>
        <dsp:cNvPr id="0" name=""/>
        <dsp:cNvSpPr/>
      </dsp:nvSpPr>
      <dsp:spPr>
        <a:xfrm>
          <a:off x="3155510" y="0"/>
          <a:ext cx="3550088" cy="346274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Visual Supports</a:t>
          </a:r>
          <a:endParaRPr lang="en-US" sz="4000" b="1" kern="1200" dirty="0"/>
        </a:p>
      </dsp:txBody>
      <dsp:txXfrm>
        <a:off x="3155510" y="0"/>
        <a:ext cx="3550088" cy="3462745"/>
      </dsp:txXfrm>
    </dsp:sp>
    <dsp:sp modelId="{49ED5A8E-6300-4E36-814A-795663535827}">
      <dsp:nvSpPr>
        <dsp:cNvPr id="0" name=""/>
        <dsp:cNvSpPr/>
      </dsp:nvSpPr>
      <dsp:spPr>
        <a:xfrm>
          <a:off x="1981201" y="423861"/>
          <a:ext cx="1566870" cy="17859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Verbal info</a:t>
          </a:r>
          <a:endParaRPr lang="en-US" sz="2400" b="1" kern="1200" dirty="0"/>
        </a:p>
      </dsp:txBody>
      <dsp:txXfrm>
        <a:off x="1981201" y="423861"/>
        <a:ext cx="1566870" cy="1785942"/>
      </dsp:txXfrm>
    </dsp:sp>
    <dsp:sp modelId="{0FA527D3-D956-436D-904B-1765E3BC17D9}">
      <dsp:nvSpPr>
        <dsp:cNvPr id="0" name=""/>
        <dsp:cNvSpPr/>
      </dsp:nvSpPr>
      <dsp:spPr>
        <a:xfrm>
          <a:off x="152390" y="5"/>
          <a:ext cx="7959230" cy="502919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1A177F-B453-4F24-8446-33476D832152}">
      <dsp:nvSpPr>
        <dsp:cNvPr id="0" name=""/>
        <dsp:cNvSpPr/>
      </dsp:nvSpPr>
      <dsp:spPr>
        <a:xfrm>
          <a:off x="0" y="52778"/>
          <a:ext cx="8229600" cy="1549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Static information</a:t>
          </a:r>
          <a:endParaRPr lang="en-US" sz="3900" kern="1200" dirty="0"/>
        </a:p>
      </dsp:txBody>
      <dsp:txXfrm>
        <a:off x="0" y="52778"/>
        <a:ext cx="8229600" cy="1549281"/>
      </dsp:txXfrm>
    </dsp:sp>
    <dsp:sp modelId="{8BD9D94C-5FB5-4A68-954A-E7E06580712D}">
      <dsp:nvSpPr>
        <dsp:cNvPr id="0" name=""/>
        <dsp:cNvSpPr/>
      </dsp:nvSpPr>
      <dsp:spPr>
        <a:xfrm>
          <a:off x="0" y="1602060"/>
          <a:ext cx="8229600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3000" kern="1200" dirty="0"/>
        </a:p>
      </dsp:txBody>
      <dsp:txXfrm>
        <a:off x="0" y="1602060"/>
        <a:ext cx="8229600" cy="645840"/>
      </dsp:txXfrm>
    </dsp:sp>
    <dsp:sp modelId="{0A0B8A2E-1D0E-44AF-8120-1AAB378EB474}">
      <dsp:nvSpPr>
        <dsp:cNvPr id="0" name=""/>
        <dsp:cNvSpPr/>
      </dsp:nvSpPr>
      <dsp:spPr>
        <a:xfrm>
          <a:off x="0" y="2247900"/>
          <a:ext cx="8229600" cy="1549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Serves as cue to initiate behavior</a:t>
          </a:r>
          <a:endParaRPr lang="en-US" sz="3900" kern="1200" dirty="0"/>
        </a:p>
      </dsp:txBody>
      <dsp:txXfrm>
        <a:off x="0" y="2247900"/>
        <a:ext cx="8229600" cy="1549281"/>
      </dsp:txXfrm>
    </dsp:sp>
    <dsp:sp modelId="{D030C79C-A9BD-4F71-83FB-8DC9B6CBD3EE}">
      <dsp:nvSpPr>
        <dsp:cNvPr id="0" name=""/>
        <dsp:cNvSpPr/>
      </dsp:nvSpPr>
      <dsp:spPr>
        <a:xfrm>
          <a:off x="0" y="3797181"/>
          <a:ext cx="8229600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3000" kern="1200" dirty="0"/>
        </a:p>
      </dsp:txBody>
      <dsp:txXfrm>
        <a:off x="0" y="3797181"/>
        <a:ext cx="8229600" cy="64584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A90A3C-A2A3-47BE-816E-55EDD7980B1F}">
      <dsp:nvSpPr>
        <dsp:cNvPr id="0" name=""/>
        <dsp:cNvSpPr/>
      </dsp:nvSpPr>
      <dsp:spPr>
        <a:xfrm>
          <a:off x="0" y="0"/>
          <a:ext cx="9144000" cy="164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Does a visual strategy need to exist for a student to participate?</a:t>
          </a:r>
          <a:endParaRPr lang="en-US" sz="3300" kern="1200" dirty="0"/>
        </a:p>
      </dsp:txBody>
      <dsp:txXfrm>
        <a:off x="1993106" y="0"/>
        <a:ext cx="7150893" cy="1643062"/>
      </dsp:txXfrm>
    </dsp:sp>
    <dsp:sp modelId="{5B33AA8B-D06D-4013-B949-D5C23C610696}">
      <dsp:nvSpPr>
        <dsp:cNvPr id="0" name=""/>
        <dsp:cNvSpPr/>
      </dsp:nvSpPr>
      <dsp:spPr>
        <a:xfrm>
          <a:off x="164306" y="164306"/>
          <a:ext cx="1828800" cy="13144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B0665B-7D47-4C4D-B8FD-EE869A9A7AB6}">
      <dsp:nvSpPr>
        <dsp:cNvPr id="0" name=""/>
        <dsp:cNvSpPr/>
      </dsp:nvSpPr>
      <dsp:spPr>
        <a:xfrm>
          <a:off x="0" y="1807368"/>
          <a:ext cx="9144000" cy="164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Will the student understand the visual?</a:t>
          </a:r>
          <a:endParaRPr lang="en-US" sz="3300" kern="1200" dirty="0"/>
        </a:p>
      </dsp:txBody>
      <dsp:txXfrm>
        <a:off x="1993106" y="1807368"/>
        <a:ext cx="7150893" cy="1643062"/>
      </dsp:txXfrm>
    </dsp:sp>
    <dsp:sp modelId="{0CE647BF-2EC0-41B6-972C-E67E5939F537}">
      <dsp:nvSpPr>
        <dsp:cNvPr id="0" name=""/>
        <dsp:cNvSpPr/>
      </dsp:nvSpPr>
      <dsp:spPr>
        <a:xfrm>
          <a:off x="164306" y="1971675"/>
          <a:ext cx="1828800" cy="13144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A80A5-BC3E-4743-8AF5-E0EC90C4CC89}">
      <dsp:nvSpPr>
        <dsp:cNvPr id="0" name=""/>
        <dsp:cNvSpPr/>
      </dsp:nvSpPr>
      <dsp:spPr>
        <a:xfrm>
          <a:off x="0" y="3614737"/>
          <a:ext cx="9144000" cy="164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How will you teach the student to use the visual?</a:t>
          </a:r>
          <a:endParaRPr lang="en-US" sz="3300" kern="1200" dirty="0"/>
        </a:p>
      </dsp:txBody>
      <dsp:txXfrm>
        <a:off x="1993106" y="3614737"/>
        <a:ext cx="7150893" cy="1643062"/>
      </dsp:txXfrm>
    </dsp:sp>
    <dsp:sp modelId="{38C0F4D3-79C9-4C8D-8A5B-0C763381C35A}">
      <dsp:nvSpPr>
        <dsp:cNvPr id="0" name=""/>
        <dsp:cNvSpPr/>
      </dsp:nvSpPr>
      <dsp:spPr>
        <a:xfrm>
          <a:off x="164306" y="3779043"/>
          <a:ext cx="1828800" cy="13144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A7D1E51-3AA9-42AF-B555-4527DE664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6353F8F-7DF0-4E91-9D64-1B5405114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60B2B-A928-44A3-A3AF-A290D5738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D7577-B802-47F4-A7FA-B7DB80098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BB29D-6D38-45BF-9BE0-A082D520A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3C1FB-2329-4FFA-B253-8FEFC40C4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FCF68-5B89-4DD0-BA4A-1595A733A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A386D-2797-4BAF-8242-956240130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B5B1D8C-C22B-4BF3-B708-2F45A149D4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5151D-3E89-4E7D-8405-476C49613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BD91C6E6-787A-4AEA-869D-C58FDF4E13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E572F8A2-0964-4147-BB97-8016A0DBFE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C646EA3-122F-4193-82C8-63783E9E43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4D3F1-B7E9-4B48-8BB5-BE0D4484D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CA6873-25FF-40DA-BB19-66C6DB39DF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94B9BD7-372A-4550-BCA5-F0B81FEEC6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F5AB632B-89B7-4270-9B2F-8B443EC7E0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1DE3F3EE-6F81-44D1-ACEF-E0A3C437C1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922A2-F04F-42ED-BE70-5DC26F0257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B717DB-ADA2-4D64-829A-8B939283C7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D6AAC-9B8F-46CE-95CD-B8F7440A9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0D4B0-146D-4E45-B544-6FAAEBB38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05592-238E-4337-8704-7176669E0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401FE-062E-4A84-AC21-E2D1D1455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CD697-775A-42AB-A8F5-9852502B9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7BD94-DE62-4E8C-A1A0-FC9273F43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E2D0B-A41A-4D59-9B4F-F4CC205B0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6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6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6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446E6EAF-EA7D-4E47-8F79-3A5BD3029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6E6EAF-EA7D-4E47-8F79-3A5BD30298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2.wm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3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8763000" cy="1828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1"/>
                </a:solidFill>
              </a:rPr>
              <a:t>Tertiary Supports:  </a:t>
            </a:r>
            <a:br>
              <a:rPr lang="en-US" sz="4800" b="1" dirty="0" smtClean="0">
                <a:solidFill>
                  <a:schemeClr val="tx1"/>
                </a:solidFill>
              </a:rPr>
            </a:br>
            <a:r>
              <a:rPr lang="en-US" sz="4800" b="1" dirty="0" smtClean="0">
                <a:solidFill>
                  <a:schemeClr val="tx1"/>
                </a:solidFill>
              </a:rPr>
              <a:t>Social Skills Instruction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51BDF-80E1-40E3-8291-355C78947AA3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12292" name="Picture 3" descr="MPj040209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754313"/>
            <a:ext cx="5029200" cy="33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General Conclusions from Research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8915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62C9F-E5F9-430C-BA7C-D9BAFD8011A8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Explicit Instruction:  Why is it useful for teaching social skills?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751AD-9327-4135-9DCD-A4479FD2B614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Explicit Instruction:  Structured Learning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524000"/>
          <a:ext cx="879792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50A50-67CB-478F-9FF6-383F2C697296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304800"/>
            <a:ext cx="77724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How to use structured learning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990600"/>
          <a:ext cx="8645525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314A28-E889-4E73-BB69-C739A07C7CC9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BEB72-3319-4060-97C8-F9FA1917F27D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19461" name="Picture 2" descr="C:\Documents and Settings\pbond\Desktop\social scans\JB social scene space invade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950"/>
            <a:ext cx="8735561" cy="67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strategy that really works….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Visual Based Strategies:  Why are they useful for teaching social skills?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1" y="21336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8DCD6-7E89-417F-AFD7-8B4A5B4F0880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4" descr="MCj0251293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5257800"/>
            <a:ext cx="18288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228600"/>
            <a:ext cx="7772400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General Guidelines for Visuals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1219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E9A10-AA93-48B3-B421-10E90DE053A7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49C1F8-D7E2-4CBD-922B-CB81DBE8245E}" type="slidenum">
              <a:rPr lang="en-US" smtClean="0">
                <a:latin typeface="Arial" charset="0"/>
              </a:rPr>
              <a:pPr/>
              <a:t>18</a:t>
            </a:fld>
            <a:endParaRPr lang="en-US" smtClean="0">
              <a:latin typeface="Arial" charset="0"/>
            </a:endParaRPr>
          </a:p>
        </p:txBody>
      </p:sp>
      <p:pic>
        <p:nvPicPr>
          <p:cNvPr id="74756" name="Picture 4" descr="my turn c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"/>
            <a:ext cx="76454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Visual Based Strategies:  Social Stories or Scripts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981200"/>
          <a:ext cx="8797925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D08F5-465D-40FD-BB7F-0AD260C6D5F9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latin typeface="Garamond" pitchFamily="18" charset="0"/>
              </a:rPr>
              <a:t>Social Skills Defined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CA6873-25FF-40DA-BB19-66C6DB39DFE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1397000"/>
          <a:ext cx="86106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thought-girl-color He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1676400"/>
            <a:ext cx="1612900" cy="1935480"/>
          </a:xfrm>
          <a:prstGeom prst="rect">
            <a:avLst/>
          </a:prstGeom>
        </p:spPr>
      </p:pic>
      <p:pic>
        <p:nvPicPr>
          <p:cNvPr id="6" name="Picture 5" descr="friends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" y="4114800"/>
            <a:ext cx="1236345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18064-13B6-4234-9C50-2558E4FF0B24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52227" name="Picture 2" descr="100-0007_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D25A0-570B-4626-8DD6-F5F469EAFBCA}" type="slidenum">
              <a:rPr lang="en-US"/>
              <a:pPr>
                <a:defRPr/>
              </a:pPr>
              <a:t>21</a:t>
            </a:fld>
            <a:endParaRPr lang="en-US"/>
          </a:p>
        </p:txBody>
      </p:sp>
      <p:pic>
        <p:nvPicPr>
          <p:cNvPr id="15363" name="Picture 2" descr="C:\Documents and Settings\pbond\Desktop\social scans\comic strip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742950"/>
            <a:ext cx="78105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F96025-0D42-4EBE-A584-C822C2390143}" type="slidenum">
              <a:rPr lang="en-US" smtClean="0">
                <a:latin typeface="Arial" charset="0"/>
              </a:rPr>
              <a:pPr/>
              <a:t>22</a:t>
            </a:fld>
            <a:endParaRPr lang="en-US" smtClean="0">
              <a:latin typeface="Arial" charset="0"/>
            </a:endParaRPr>
          </a:p>
        </p:txBody>
      </p:sp>
      <p:pic>
        <p:nvPicPr>
          <p:cNvPr id="81923" name="Picture 2" descr="sharing social story"/>
          <p:cNvPicPr>
            <a:picLocks noChangeAspect="1" noChangeArrowheads="1"/>
          </p:cNvPicPr>
          <p:nvPr/>
        </p:nvPicPr>
        <p:blipFill>
          <a:blip r:embed="rId2" cstate="print">
            <a:lum bright="-2000" contrast="49000"/>
          </a:blip>
          <a:srcRect/>
          <a:stretch>
            <a:fillRect/>
          </a:stretch>
        </p:blipFill>
        <p:spPr bwMode="auto">
          <a:xfrm>
            <a:off x="1066800" y="457200"/>
            <a:ext cx="71628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B9BD7-372A-4550-BCA5-F0B81FEEC63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111618" name="Object 2"/>
          <p:cNvGraphicFramePr>
            <a:graphicFrameLocks noChangeAspect="1"/>
          </p:cNvGraphicFramePr>
          <p:nvPr/>
        </p:nvGraphicFramePr>
        <p:xfrm>
          <a:off x="1981200" y="228600"/>
          <a:ext cx="5334000" cy="6301356"/>
        </p:xfrm>
        <a:graphic>
          <a:graphicData uri="http://schemas.openxmlformats.org/presentationml/2006/ole">
            <p:oleObj spid="_x0000_s153602" name="Document" r:id="rId3" imgW="5970629" imgH="7055592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Visual Based Strategies:  Conversation Starters/Scripts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981200"/>
          <a:ext cx="9026525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A21C3-C8AE-4C78-9DF5-BBB2FD1AE180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D6C6F8-0A04-4741-8AFD-4F3BFCF8333F}" type="slidenum">
              <a:rPr lang="en-US" smtClean="0">
                <a:latin typeface="Arial" charset="0"/>
              </a:rPr>
              <a:pPr/>
              <a:t>25</a:t>
            </a:fld>
            <a:endParaRPr lang="en-US" smtClean="0">
              <a:latin typeface="Arial" charset="0"/>
            </a:endParaRPr>
          </a:p>
        </p:txBody>
      </p:sp>
      <p:pic>
        <p:nvPicPr>
          <p:cNvPr id="83971" name="Picture 4" descr="Conversation Rules Visu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150" y="228600"/>
            <a:ext cx="46291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F15FEB-A705-406A-BDA7-D2EB0F3B9952}" type="slidenum">
              <a:rPr lang="en-US" smtClean="0">
                <a:latin typeface="Arial" charset="0"/>
              </a:rPr>
              <a:pPr/>
              <a:t>26</a:t>
            </a:fld>
            <a:endParaRPr lang="en-US" smtClean="0">
              <a:latin typeface="Arial" charset="0"/>
            </a:endParaRPr>
          </a:p>
        </p:txBody>
      </p:sp>
      <p:pic>
        <p:nvPicPr>
          <p:cNvPr id="84995" name="Picture 4" descr="Conversation Cue in Lunch B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497205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Social Integration Strategies:  Why are they useful for teaching social skills?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1" y="21336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774EB-DCEF-4001-AEFB-130C427C7B12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0"/>
            <a:ext cx="7772400" cy="1600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Social Integration Activities:  Stay, Play and Talk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524000"/>
          <a:ext cx="9026525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605F0-21B0-431C-9282-E5DB52CCAF47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540408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STAY:  with the group</a:t>
            </a:r>
          </a:p>
          <a:p>
            <a:r>
              <a:rPr lang="en-US" sz="4000" dirty="0" smtClean="0"/>
              <a:t>        at the table</a:t>
            </a:r>
          </a:p>
          <a:p>
            <a:r>
              <a:rPr lang="en-US" sz="4000" dirty="0" smtClean="0"/>
              <a:t>        during math game</a:t>
            </a:r>
          </a:p>
          <a:p>
            <a:pPr>
              <a:buNone/>
            </a:pPr>
            <a:r>
              <a:rPr lang="en-US" sz="4000" dirty="0" err="1" smtClean="0"/>
              <a:t>PlAY</a:t>
            </a:r>
            <a:r>
              <a:rPr lang="en-US" sz="4000" dirty="0" smtClean="0"/>
              <a:t>:  math game</a:t>
            </a:r>
          </a:p>
          <a:p>
            <a:r>
              <a:rPr lang="en-US" sz="4000" dirty="0" smtClean="0"/>
              <a:t>        with friends</a:t>
            </a:r>
          </a:p>
          <a:p>
            <a:pPr>
              <a:buNone/>
            </a:pPr>
            <a:r>
              <a:rPr lang="en-US" sz="4000" dirty="0" smtClean="0"/>
              <a:t>TALK:  with friends</a:t>
            </a:r>
          </a:p>
          <a:p>
            <a:r>
              <a:rPr lang="en-US" sz="4000" dirty="0" smtClean="0"/>
              <a:t>        ask questions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5151D-3E89-4E7D-8405-476C4961388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228600"/>
            <a:ext cx="77724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Social Skills Deficits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1" y="1219200"/>
          <a:ext cx="9067799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72BE0-08A3-47A2-850E-18BA3942785A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EA23C3-FFD3-44F0-B775-34796D08A670}" type="slidenum">
              <a:rPr lang="en-US" smtClean="0">
                <a:latin typeface="Arial" charset="0"/>
              </a:rPr>
              <a:pPr/>
              <a:t>30</a:t>
            </a:fld>
            <a:endParaRPr lang="en-US" smtClean="0">
              <a:latin typeface="Arial" charset="0"/>
            </a:endParaRPr>
          </a:p>
        </p:txBody>
      </p:sp>
      <p:pic>
        <p:nvPicPr>
          <p:cNvPr id="99331" name="Picture 4" descr="SPT STAY Play Ideas"/>
          <p:cNvPicPr>
            <a:picLocks noChangeAspect="1" noChangeArrowheads="1"/>
          </p:cNvPicPr>
          <p:nvPr/>
        </p:nvPicPr>
        <p:blipFill>
          <a:blip r:embed="rId2" cstate="print">
            <a:lum bright="18000" contrast="18000"/>
          </a:blip>
          <a:srcRect/>
          <a:stretch>
            <a:fillRect/>
          </a:stretch>
        </p:blipFill>
        <p:spPr bwMode="auto">
          <a:xfrm>
            <a:off x="685800" y="206375"/>
            <a:ext cx="8153400" cy="632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Social Integration Activities:  Buddy Day Activities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981200"/>
          <a:ext cx="8797925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B2A701-A399-4B84-9F3F-EF0A4257FFD4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4B0875-D722-403D-86DC-FFA49D45702D}" type="slidenum">
              <a:rPr lang="en-US" smtClean="0">
                <a:latin typeface="Arial" charset="0"/>
              </a:rPr>
              <a:pPr/>
              <a:t>32</a:t>
            </a:fld>
            <a:endParaRPr lang="en-US" smtClean="0">
              <a:latin typeface="Arial" charset="0"/>
            </a:endParaRPr>
          </a:p>
        </p:txBody>
      </p:sp>
      <p:pic>
        <p:nvPicPr>
          <p:cNvPr id="101379" name="Picture 2" descr="Buddy Day Cue"/>
          <p:cNvPicPr>
            <a:picLocks noChangeAspect="1" noChangeArrowheads="1"/>
          </p:cNvPicPr>
          <p:nvPr/>
        </p:nvPicPr>
        <p:blipFill>
          <a:blip r:embed="rId2" cstate="print">
            <a:lum bright="10000" contrast="-6000"/>
          </a:blip>
          <a:srcRect/>
          <a:stretch>
            <a:fillRect/>
          </a:stretch>
        </p:blipFill>
        <p:spPr bwMode="auto">
          <a:xfrm>
            <a:off x="685800" y="381000"/>
            <a:ext cx="78486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FC020-F69A-4EC1-A51E-C1B54CBA11B5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18437" name="Picture 2" descr="C:\Documents and Settings\pbond\Desktop\social scans\JB social scene compromis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66125" cy="646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A9350-0269-4FC3-9995-35E91E18A4F0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51205" name="Picture 4" descr="Incredible 5 Point Sc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76200"/>
            <a:ext cx="5029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18433-1246-473A-B778-4D26B12C4D42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50181" name="Picture 4" descr="101-0115_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" descr="C:\Documents and Settings\pbond\Desktop\social scans\superfle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58763"/>
            <a:ext cx="8534400" cy="6599237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347B2-722F-4EF2-AD2B-84D883D1792B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5151D-3E89-4E7D-8405-476C4961388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53603" name="Picture 3" descr="C:\Documents and Settings\pbond\Desktop\unthinkab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33525" y="-500063"/>
            <a:ext cx="6076950" cy="78581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762000"/>
            <a:ext cx="7772400" cy="2133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tx1"/>
                </a:solidFill>
              </a:rPr>
              <a:t>Teaching Strategies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AC36F-D1B6-49FB-B1E2-11CEF278C50B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411651" name="Picture 3" descr="MCj023326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0"/>
            <a:ext cx="4495800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1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er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1895</TotalTime>
  <Words>429</Words>
  <Application>Microsoft Office PowerPoint</Application>
  <PresentationFormat>On-screen Show (4:3)</PresentationFormat>
  <Paragraphs>105</Paragraphs>
  <Slides>32</Slides>
  <Notes>0</Notes>
  <HiddenSlides>3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Default Design</vt:lpstr>
      <vt:lpstr>Verve</vt:lpstr>
      <vt:lpstr>Document</vt:lpstr>
      <vt:lpstr>Tertiary Supports:   Social Skills Instruction</vt:lpstr>
      <vt:lpstr>Social Skills Defined</vt:lpstr>
      <vt:lpstr>Social Skills Deficits</vt:lpstr>
      <vt:lpstr>Slide 4</vt:lpstr>
      <vt:lpstr>Slide 5</vt:lpstr>
      <vt:lpstr>Slide 6</vt:lpstr>
      <vt:lpstr>Slide 7</vt:lpstr>
      <vt:lpstr>Slide 8</vt:lpstr>
      <vt:lpstr>Teaching Strategies</vt:lpstr>
      <vt:lpstr>General Conclusions from Research</vt:lpstr>
      <vt:lpstr>Explicit Instruction:  Why is it useful for teaching social skills?</vt:lpstr>
      <vt:lpstr>Explicit Instruction:  Structured Learning</vt:lpstr>
      <vt:lpstr>How to use structured learning </vt:lpstr>
      <vt:lpstr>Slide 14</vt:lpstr>
      <vt:lpstr>A strategy that really works….</vt:lpstr>
      <vt:lpstr>Visual Based Strategies:  Why are they useful for teaching social skills?</vt:lpstr>
      <vt:lpstr>General Guidelines for Visuals</vt:lpstr>
      <vt:lpstr>Slide 18</vt:lpstr>
      <vt:lpstr>Visual Based Strategies:  Social Stories or Scripts</vt:lpstr>
      <vt:lpstr>Slide 20</vt:lpstr>
      <vt:lpstr>Slide 21</vt:lpstr>
      <vt:lpstr>Slide 22</vt:lpstr>
      <vt:lpstr>Slide 23</vt:lpstr>
      <vt:lpstr>Visual Based Strategies:  Conversation Starters/Scripts</vt:lpstr>
      <vt:lpstr>Slide 25</vt:lpstr>
      <vt:lpstr>Slide 26</vt:lpstr>
      <vt:lpstr>Social Integration Strategies:  Why are they useful for teaching social skills?</vt:lpstr>
      <vt:lpstr>Social Integration Activities:  Stay, Play and Talk</vt:lpstr>
      <vt:lpstr>Slide 29</vt:lpstr>
      <vt:lpstr>Slide 30</vt:lpstr>
      <vt:lpstr>Social Integration Activities:  Buddy Day Activities</vt:lpstr>
      <vt:lpstr>Slide 32</vt:lpstr>
    </vt:vector>
  </TitlesOfParts>
  <Company>Experimental Education Unit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Penny Williams</dc:creator>
  <cp:lastModifiedBy>Carol Davis</cp:lastModifiedBy>
  <cp:revision>174</cp:revision>
  <dcterms:created xsi:type="dcterms:W3CDTF">2005-08-29T19:53:24Z</dcterms:created>
  <dcterms:modified xsi:type="dcterms:W3CDTF">2010-10-24T17:00:43Z</dcterms:modified>
</cp:coreProperties>
</file>